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2"/>
  </p:notesMasterIdLst>
  <p:handoutMasterIdLst>
    <p:handoutMasterId r:id="rId43"/>
  </p:handoutMasterIdLst>
  <p:sldIdLst>
    <p:sldId id="256" r:id="rId5"/>
    <p:sldId id="257" r:id="rId6"/>
    <p:sldId id="273" r:id="rId7"/>
    <p:sldId id="338" r:id="rId8"/>
    <p:sldId id="339" r:id="rId9"/>
    <p:sldId id="344" r:id="rId10"/>
    <p:sldId id="345" r:id="rId11"/>
    <p:sldId id="346" r:id="rId12"/>
    <p:sldId id="347" r:id="rId13"/>
    <p:sldId id="272" r:id="rId14"/>
    <p:sldId id="335" r:id="rId15"/>
    <p:sldId id="337" r:id="rId16"/>
    <p:sldId id="341" r:id="rId17"/>
    <p:sldId id="282" r:id="rId18"/>
    <p:sldId id="343" r:id="rId19"/>
    <p:sldId id="336" r:id="rId20"/>
    <p:sldId id="332" r:id="rId21"/>
    <p:sldId id="342" r:id="rId22"/>
    <p:sldId id="259" r:id="rId23"/>
    <p:sldId id="315" r:id="rId24"/>
    <p:sldId id="349" r:id="rId25"/>
    <p:sldId id="263" r:id="rId26"/>
    <p:sldId id="324" r:id="rId27"/>
    <p:sldId id="325" r:id="rId28"/>
    <p:sldId id="326" r:id="rId29"/>
    <p:sldId id="348" r:id="rId30"/>
    <p:sldId id="319" r:id="rId31"/>
    <p:sldId id="320" r:id="rId32"/>
    <p:sldId id="323" r:id="rId33"/>
    <p:sldId id="302" r:id="rId34"/>
    <p:sldId id="301" r:id="rId35"/>
    <p:sldId id="328" r:id="rId36"/>
    <p:sldId id="303" r:id="rId37"/>
    <p:sldId id="329" r:id="rId38"/>
    <p:sldId id="310" r:id="rId39"/>
    <p:sldId id="317" r:id="rId40"/>
    <p:sldId id="307" r:id="rId41"/>
  </p:sldIdLst>
  <p:sldSz cx="13004800" cy="9753600"/>
  <p:notesSz cx="6858000" cy="9144000"/>
  <p:embeddedFontLst>
    <p:embeddedFont>
      <p:font typeface="Bebas Neue" panose="020B0606020202050201" pitchFamily="34" charset="0"/>
      <p:regular r:id="rId44"/>
    </p:embeddedFont>
    <p:embeddedFont>
      <p:font typeface="Helvetica Light" panose="020B0500000000000000"/>
      <p:regular r:id="rId45"/>
    </p:embeddedFont>
    <p:embeddedFont>
      <p:font typeface="Helvetica Neue" panose="02000A03050000020004"/>
      <p:bold r:id="rId46"/>
      <p:boldItalic r:id="rId47"/>
    </p:embeddedFont>
    <p:embeddedFont>
      <p:font typeface="Roboto" panose="02000000000000000000" pitchFamily="2" charset="0"/>
      <p:regular r:id="rId48"/>
      <p:bold r:id="rId49"/>
      <p:italic r:id="rId50"/>
      <p:boldItalic r:id="rId51"/>
    </p:embeddedFont>
    <p:embeddedFont>
      <p:font typeface="Ropa Sans" panose="020B0604020202020204" charset="0"/>
      <p:regular r:id="rId52"/>
      <p:italic r:id="rId53"/>
    </p:embeddedFont>
  </p:embeddedFontLst>
  <p:defaultTextStyle>
    <a:lvl1pPr algn="ctr" defTabSz="584200">
      <a:defRPr sz="3600">
        <a:latin typeface="Helvetica Light"/>
        <a:ea typeface="Helvetica Light"/>
        <a:cs typeface="Helvetica Light"/>
        <a:sym typeface="Helvetica Light"/>
      </a:defRPr>
    </a:lvl1pPr>
    <a:lvl2pPr indent="228600" algn="ctr" defTabSz="584200">
      <a:defRPr sz="3600">
        <a:latin typeface="Helvetica Light"/>
        <a:ea typeface="Helvetica Light"/>
        <a:cs typeface="Helvetica Light"/>
        <a:sym typeface="Helvetica Light"/>
      </a:defRPr>
    </a:lvl2pPr>
    <a:lvl3pPr indent="457200" algn="ctr" defTabSz="584200">
      <a:defRPr sz="3600">
        <a:latin typeface="Helvetica Light"/>
        <a:ea typeface="Helvetica Light"/>
        <a:cs typeface="Helvetica Light"/>
        <a:sym typeface="Helvetica Light"/>
      </a:defRPr>
    </a:lvl3pPr>
    <a:lvl4pPr indent="685800" algn="ctr" defTabSz="584200">
      <a:defRPr sz="3600">
        <a:latin typeface="Helvetica Light"/>
        <a:ea typeface="Helvetica Light"/>
        <a:cs typeface="Helvetica Light"/>
        <a:sym typeface="Helvetica Light"/>
      </a:defRPr>
    </a:lvl4pPr>
    <a:lvl5pPr indent="914400" algn="ctr" defTabSz="584200">
      <a:defRPr sz="3600">
        <a:latin typeface="Helvetica Light"/>
        <a:ea typeface="Helvetica Light"/>
        <a:cs typeface="Helvetica Light"/>
        <a:sym typeface="Helvetica Light"/>
      </a:defRPr>
    </a:lvl5pPr>
    <a:lvl6pPr indent="1143000" algn="ctr" defTabSz="584200">
      <a:defRPr sz="3600">
        <a:latin typeface="Helvetica Light"/>
        <a:ea typeface="Helvetica Light"/>
        <a:cs typeface="Helvetica Light"/>
        <a:sym typeface="Helvetica Light"/>
      </a:defRPr>
    </a:lvl6pPr>
    <a:lvl7pPr indent="1371600" algn="ctr" defTabSz="584200">
      <a:defRPr sz="3600">
        <a:latin typeface="Helvetica Light"/>
        <a:ea typeface="Helvetica Light"/>
        <a:cs typeface="Helvetica Light"/>
        <a:sym typeface="Helvetica Light"/>
      </a:defRPr>
    </a:lvl7pPr>
    <a:lvl8pPr indent="1600200" algn="ctr" defTabSz="584200">
      <a:defRPr sz="3600">
        <a:latin typeface="Helvetica Light"/>
        <a:ea typeface="Helvetica Light"/>
        <a:cs typeface="Helvetica Light"/>
        <a:sym typeface="Helvetica Light"/>
      </a:defRPr>
    </a:lvl8pPr>
    <a:lvl9pPr indent="1828800" algn="ctr" defTabSz="584200">
      <a:defRPr sz="3600">
        <a:latin typeface="Helvetica Light"/>
        <a:ea typeface="Helvetica Light"/>
        <a:cs typeface="Helvetica Light"/>
        <a:sym typeface="Helvetica Light"/>
      </a:defRPr>
    </a:lvl9pPr>
  </p:defaultTextStyle>
  <p:extLst>
    <p:ext uri="{521415D9-36F7-43E2-AB2F-B90AF26B5E84}">
      <p14:sectionLst xmlns:p14="http://schemas.microsoft.com/office/powerpoint/2010/main">
        <p14:section name="Default Section" id="{A59772D9-02AF-49F8-AC6A-975DEA2ED827}">
          <p14:sldIdLst>
            <p14:sldId id="256"/>
            <p14:sldId id="257"/>
            <p14:sldId id="273"/>
            <p14:sldId id="338"/>
            <p14:sldId id="339"/>
            <p14:sldId id="344"/>
            <p14:sldId id="345"/>
            <p14:sldId id="346"/>
            <p14:sldId id="347"/>
            <p14:sldId id="272"/>
            <p14:sldId id="335"/>
            <p14:sldId id="337"/>
            <p14:sldId id="341"/>
            <p14:sldId id="282"/>
            <p14:sldId id="343"/>
            <p14:sldId id="336"/>
            <p14:sldId id="332"/>
            <p14:sldId id="342"/>
            <p14:sldId id="259"/>
            <p14:sldId id="315"/>
            <p14:sldId id="349"/>
            <p14:sldId id="263"/>
            <p14:sldId id="324"/>
            <p14:sldId id="325"/>
            <p14:sldId id="326"/>
            <p14:sldId id="348"/>
            <p14:sldId id="319"/>
            <p14:sldId id="320"/>
            <p14:sldId id="323"/>
            <p14:sldId id="302"/>
            <p14:sldId id="301"/>
            <p14:sldId id="328"/>
            <p14:sldId id="303"/>
            <p14:sldId id="329"/>
            <p14:sldId id="310"/>
            <p14:sldId id="317"/>
            <p14:sldId id="3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2802A"/>
    <a:srgbClr val="EF802A"/>
    <a:srgbClr val="333333"/>
    <a:srgbClr val="262626"/>
    <a:srgbClr val="2E3229"/>
    <a:srgbClr val="2E3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30CFFC-5C64-43AA-8FAA-2427AD5619C4}" v="83" dt="2024-09-11T18:51:11.04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1" autoAdjust="0"/>
    <p:restoredTop sz="94673" autoAdjust="0"/>
  </p:normalViewPr>
  <p:slideViewPr>
    <p:cSldViewPr snapToGrid="0">
      <p:cViewPr varScale="1">
        <p:scale>
          <a:sx n="74" d="100"/>
          <a:sy n="74" d="100"/>
        </p:scale>
        <p:origin x="2682" y="72"/>
      </p:cViewPr>
      <p:guideLst/>
    </p:cSldViewPr>
  </p:slideViewPr>
  <p:outlineViewPr>
    <p:cViewPr>
      <p:scale>
        <a:sx n="33" d="100"/>
        <a:sy n="33" d="100"/>
      </p:scale>
      <p:origin x="0" y="-1746"/>
    </p:cViewPr>
  </p:outlineViewPr>
  <p:notesTextViewPr>
    <p:cViewPr>
      <p:scale>
        <a:sx n="1" d="1"/>
        <a:sy n="1" d="1"/>
      </p:scale>
      <p:origin x="0" y="0"/>
    </p:cViewPr>
  </p:notesTextViewPr>
  <p:notesViewPr>
    <p:cSldViewPr snapToGrid="0">
      <p:cViewPr>
        <p:scale>
          <a:sx n="1" d="2"/>
          <a:sy n="1" d="2"/>
        </p:scale>
        <p:origin x="10392" y="10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 Wattles" userId="dc6a4cba68b284c5" providerId="LiveId" clId="{1C30CFFC-5C64-43AA-8FAA-2427AD5619C4}"/>
    <pc:docChg chg="undo custSel addSld delSld modSld modSection">
      <pc:chgData name="Harris Wattles" userId="dc6a4cba68b284c5" providerId="LiveId" clId="{1C30CFFC-5C64-43AA-8FAA-2427AD5619C4}" dt="2024-09-11T18:55:31.821" v="3870" actId="478"/>
      <pc:docMkLst>
        <pc:docMk/>
      </pc:docMkLst>
      <pc:sldChg chg="addSp delSp modSp mod">
        <pc:chgData name="Harris Wattles" userId="dc6a4cba68b284c5" providerId="LiveId" clId="{1C30CFFC-5C64-43AA-8FAA-2427AD5619C4}" dt="2024-09-09T16:47:19.784" v="32" actId="1076"/>
        <pc:sldMkLst>
          <pc:docMk/>
          <pc:sldMk cId="0" sldId="256"/>
        </pc:sldMkLst>
        <pc:spChg chg="mod ord">
          <ac:chgData name="Harris Wattles" userId="dc6a4cba68b284c5" providerId="LiveId" clId="{1C30CFFC-5C64-43AA-8FAA-2427AD5619C4}" dt="2024-09-09T16:45:07.970" v="15" actId="1076"/>
          <ac:spMkLst>
            <pc:docMk/>
            <pc:sldMk cId="0" sldId="256"/>
            <ac:spMk id="6" creationId="{00000000-0000-0000-0000-000000000000}"/>
          </ac:spMkLst>
        </pc:spChg>
        <pc:spChg chg="mod">
          <ac:chgData name="Harris Wattles" userId="dc6a4cba68b284c5" providerId="LiveId" clId="{1C30CFFC-5C64-43AA-8FAA-2427AD5619C4}" dt="2024-09-09T16:47:08.840" v="31" actId="1076"/>
          <ac:spMkLst>
            <pc:docMk/>
            <pc:sldMk cId="0" sldId="256"/>
            <ac:spMk id="32" creationId="{00000000-0000-0000-0000-000000000000}"/>
          </ac:spMkLst>
        </pc:spChg>
        <pc:spChg chg="mod">
          <ac:chgData name="Harris Wattles" userId="dc6a4cba68b284c5" providerId="LiveId" clId="{1C30CFFC-5C64-43AA-8FAA-2427AD5619C4}" dt="2024-09-09T16:47:00.443" v="30" actId="1076"/>
          <ac:spMkLst>
            <pc:docMk/>
            <pc:sldMk cId="0" sldId="256"/>
            <ac:spMk id="33" creationId="{00000000-0000-0000-0000-000000000000}"/>
          </ac:spMkLst>
        </pc:spChg>
        <pc:picChg chg="del">
          <ac:chgData name="Harris Wattles" userId="dc6a4cba68b284c5" providerId="LiveId" clId="{1C30CFFC-5C64-43AA-8FAA-2427AD5619C4}" dt="2024-09-09T16:43:24.145" v="0" actId="21"/>
          <ac:picMkLst>
            <pc:docMk/>
            <pc:sldMk cId="0" sldId="256"/>
            <ac:picMk id="2" creationId="{00000000-0000-0000-0000-000000000000}"/>
          </ac:picMkLst>
        </pc:picChg>
        <pc:picChg chg="add mod ord">
          <ac:chgData name="Harris Wattles" userId="dc6a4cba68b284c5" providerId="LiveId" clId="{1C30CFFC-5C64-43AA-8FAA-2427AD5619C4}" dt="2024-09-09T16:44:33.124" v="9" actId="1076"/>
          <ac:picMkLst>
            <pc:docMk/>
            <pc:sldMk cId="0" sldId="256"/>
            <ac:picMk id="4" creationId="{FCAB9C98-C74F-0F06-BD4A-7C73E3083889}"/>
          </ac:picMkLst>
        </pc:picChg>
        <pc:picChg chg="mod">
          <ac:chgData name="Harris Wattles" userId="dc6a4cba68b284c5" providerId="LiveId" clId="{1C30CFFC-5C64-43AA-8FAA-2427AD5619C4}" dt="2024-09-09T16:47:19.784" v="32" actId="1076"/>
          <ac:picMkLst>
            <pc:docMk/>
            <pc:sldMk cId="0" sldId="256"/>
            <ac:picMk id="7" creationId="{00000000-0000-0000-0000-000000000000}"/>
          </ac:picMkLst>
        </pc:picChg>
      </pc:sldChg>
      <pc:sldChg chg="addSp delSp modSp mod">
        <pc:chgData name="Harris Wattles" userId="dc6a4cba68b284c5" providerId="LiveId" clId="{1C30CFFC-5C64-43AA-8FAA-2427AD5619C4}" dt="2024-09-10T18:03:01.536" v="1459" actId="1076"/>
        <pc:sldMkLst>
          <pc:docMk/>
          <pc:sldMk cId="0" sldId="263"/>
        </pc:sldMkLst>
        <pc:spChg chg="mod">
          <ac:chgData name="Harris Wattles" userId="dc6a4cba68b284c5" providerId="LiveId" clId="{1C30CFFC-5C64-43AA-8FAA-2427AD5619C4}" dt="2024-09-10T17:59:59.614" v="1446" actId="20577"/>
          <ac:spMkLst>
            <pc:docMk/>
            <pc:sldMk cId="0" sldId="263"/>
            <ac:spMk id="4" creationId="{71B8500B-4827-4737-B932-E0738DA6FAB6}"/>
          </ac:spMkLst>
        </pc:spChg>
        <pc:grpChg chg="del">
          <ac:chgData name="Harris Wattles" userId="dc6a4cba68b284c5" providerId="LiveId" clId="{1C30CFFC-5C64-43AA-8FAA-2427AD5619C4}" dt="2024-09-10T16:40:35.133" v="1196" actId="478"/>
          <ac:grpSpMkLst>
            <pc:docMk/>
            <pc:sldMk cId="0" sldId="263"/>
            <ac:grpSpMk id="5" creationId="{7431F68C-5254-4D12-8E98-626A2BD10651}"/>
          </ac:grpSpMkLst>
        </pc:grpChg>
        <pc:grpChg chg="del">
          <ac:chgData name="Harris Wattles" userId="dc6a4cba68b284c5" providerId="LiveId" clId="{1C30CFFC-5C64-43AA-8FAA-2427AD5619C4}" dt="2024-09-10T16:40:23.361" v="1186" actId="478"/>
          <ac:grpSpMkLst>
            <pc:docMk/>
            <pc:sldMk cId="0" sldId="263"/>
            <ac:grpSpMk id="16" creationId="{503A0531-F404-4456-A14D-42759364896C}"/>
          </ac:grpSpMkLst>
        </pc:grpChg>
        <pc:grpChg chg="del">
          <ac:chgData name="Harris Wattles" userId="dc6a4cba68b284c5" providerId="LiveId" clId="{1C30CFFC-5C64-43AA-8FAA-2427AD5619C4}" dt="2024-09-10T16:40:25.251" v="1187" actId="478"/>
          <ac:grpSpMkLst>
            <pc:docMk/>
            <pc:sldMk cId="0" sldId="263"/>
            <ac:grpSpMk id="20" creationId="{3B1F2B9B-6EF3-4F69-99DD-F20242E93FA2}"/>
          </ac:grpSpMkLst>
        </pc:grpChg>
        <pc:grpChg chg="del">
          <ac:chgData name="Harris Wattles" userId="dc6a4cba68b284c5" providerId="LiveId" clId="{1C30CFFC-5C64-43AA-8FAA-2427AD5619C4}" dt="2024-09-10T16:40:27.992" v="1189" actId="478"/>
          <ac:grpSpMkLst>
            <pc:docMk/>
            <pc:sldMk cId="0" sldId="263"/>
            <ac:grpSpMk id="23" creationId="{96DCAFA7-D49B-4BA4-B704-827E1FA45C11}"/>
          </ac:grpSpMkLst>
        </pc:grpChg>
        <pc:grpChg chg="del">
          <ac:chgData name="Harris Wattles" userId="dc6a4cba68b284c5" providerId="LiveId" clId="{1C30CFFC-5C64-43AA-8FAA-2427AD5619C4}" dt="2024-09-10T16:40:30.951" v="1191" actId="478"/>
          <ac:grpSpMkLst>
            <pc:docMk/>
            <pc:sldMk cId="0" sldId="263"/>
            <ac:grpSpMk id="26" creationId="{38E9A14C-459D-473A-9C3C-9BDE6D498C28}"/>
          </ac:grpSpMkLst>
        </pc:grpChg>
        <pc:grpChg chg="del">
          <ac:chgData name="Harris Wattles" userId="dc6a4cba68b284c5" providerId="LiveId" clId="{1C30CFFC-5C64-43AA-8FAA-2427AD5619C4}" dt="2024-09-10T16:40:29.625" v="1190" actId="478"/>
          <ac:grpSpMkLst>
            <pc:docMk/>
            <pc:sldMk cId="0" sldId="263"/>
            <ac:grpSpMk id="29" creationId="{0EDD9E38-5176-49CD-8CBB-C92E4102DB1A}"/>
          </ac:grpSpMkLst>
        </pc:grpChg>
        <pc:grpChg chg="del">
          <ac:chgData name="Harris Wattles" userId="dc6a4cba68b284c5" providerId="LiveId" clId="{1C30CFFC-5C64-43AA-8FAA-2427AD5619C4}" dt="2024-09-10T16:40:26.681" v="1188" actId="478"/>
          <ac:grpSpMkLst>
            <pc:docMk/>
            <pc:sldMk cId="0" sldId="263"/>
            <ac:grpSpMk id="32" creationId="{B5E0A243-71C4-4A23-B954-1AB603E78B16}"/>
          </ac:grpSpMkLst>
        </pc:grpChg>
        <pc:picChg chg="del">
          <ac:chgData name="Harris Wattles" userId="dc6a4cba68b284c5" providerId="LiveId" clId="{1C30CFFC-5C64-43AA-8FAA-2427AD5619C4}" dt="2024-09-10T16:40:32.773" v="1192" actId="478"/>
          <ac:picMkLst>
            <pc:docMk/>
            <pc:sldMk cId="0" sldId="263"/>
            <ac:picMk id="3" creationId="{59DB97FD-0B42-43DB-8FDA-46FA89213D9C}"/>
          </ac:picMkLst>
        </pc:picChg>
        <pc:picChg chg="add mod">
          <ac:chgData name="Harris Wattles" userId="dc6a4cba68b284c5" providerId="LiveId" clId="{1C30CFFC-5C64-43AA-8FAA-2427AD5619C4}" dt="2024-09-10T18:01:39.719" v="1452" actId="14100"/>
          <ac:picMkLst>
            <pc:docMk/>
            <pc:sldMk cId="0" sldId="263"/>
            <ac:picMk id="6" creationId="{5A88CCA0-55F0-838E-AA98-99D418AB3892}"/>
          </ac:picMkLst>
        </pc:picChg>
        <pc:picChg chg="del">
          <ac:chgData name="Harris Wattles" userId="dc6a4cba68b284c5" providerId="LiveId" clId="{1C30CFFC-5C64-43AA-8FAA-2427AD5619C4}" dt="2024-09-10T16:40:33.567" v="1193" actId="478"/>
          <ac:picMkLst>
            <pc:docMk/>
            <pc:sldMk cId="0" sldId="263"/>
            <ac:picMk id="10" creationId="{15E0DF1B-60A8-43FC-A7E8-86985FA91352}"/>
          </ac:picMkLst>
        </pc:picChg>
        <pc:picChg chg="add mod">
          <ac:chgData name="Harris Wattles" userId="dc6a4cba68b284c5" providerId="LiveId" clId="{1C30CFFC-5C64-43AA-8FAA-2427AD5619C4}" dt="2024-09-10T18:02:48.144" v="1458" actId="14100"/>
          <ac:picMkLst>
            <pc:docMk/>
            <pc:sldMk cId="0" sldId="263"/>
            <ac:picMk id="11" creationId="{A44A8869-365F-4AB6-E01B-857144F60C1F}"/>
          </ac:picMkLst>
        </pc:picChg>
        <pc:picChg chg="del">
          <ac:chgData name="Harris Wattles" userId="dc6a4cba68b284c5" providerId="LiveId" clId="{1C30CFFC-5C64-43AA-8FAA-2427AD5619C4}" dt="2024-09-10T16:40:34.594" v="1195" actId="478"/>
          <ac:picMkLst>
            <pc:docMk/>
            <pc:sldMk cId="0" sldId="263"/>
            <ac:picMk id="15" creationId="{C181AB05-C4AE-4444-8570-A5B5A16FD4AA}"/>
          </ac:picMkLst>
        </pc:picChg>
        <pc:picChg chg="del">
          <ac:chgData name="Harris Wattles" userId="dc6a4cba68b284c5" providerId="LiveId" clId="{1C30CFFC-5C64-43AA-8FAA-2427AD5619C4}" dt="2024-09-10T16:40:34.145" v="1194" actId="478"/>
          <ac:picMkLst>
            <pc:docMk/>
            <pc:sldMk cId="0" sldId="263"/>
            <ac:picMk id="19" creationId="{18BBA690-5DA2-42DE-B7F2-CD4647FB8288}"/>
          </ac:picMkLst>
        </pc:picChg>
        <pc:picChg chg="mod">
          <ac:chgData name="Harris Wattles" userId="dc6a4cba68b284c5" providerId="LiveId" clId="{1C30CFFC-5C64-43AA-8FAA-2427AD5619C4}" dt="2024-09-10T18:03:01.536" v="1459" actId="1076"/>
          <ac:picMkLst>
            <pc:docMk/>
            <pc:sldMk cId="0" sldId="263"/>
            <ac:picMk id="1026" creationId="{516B98FE-87B2-71E0-3A9A-BEA11D21840D}"/>
          </ac:picMkLst>
        </pc:picChg>
      </pc:sldChg>
      <pc:sldChg chg="modSp mod">
        <pc:chgData name="Harris Wattles" userId="dc6a4cba68b284c5" providerId="LiveId" clId="{1C30CFFC-5C64-43AA-8FAA-2427AD5619C4}" dt="2024-09-09T17:17:23.016" v="384" actId="20577"/>
        <pc:sldMkLst>
          <pc:docMk/>
          <pc:sldMk cId="0" sldId="272"/>
        </pc:sldMkLst>
        <pc:spChg chg="mod">
          <ac:chgData name="Harris Wattles" userId="dc6a4cba68b284c5" providerId="LiveId" clId="{1C30CFFC-5C64-43AA-8FAA-2427AD5619C4}" dt="2024-09-09T17:15:19.069" v="266" actId="1076"/>
          <ac:spMkLst>
            <pc:docMk/>
            <pc:sldMk cId="0" sldId="272"/>
            <ac:spMk id="119" creationId="{00000000-0000-0000-0000-000000000000}"/>
          </ac:spMkLst>
        </pc:spChg>
        <pc:spChg chg="mod">
          <ac:chgData name="Harris Wattles" userId="dc6a4cba68b284c5" providerId="LiveId" clId="{1C30CFFC-5C64-43AA-8FAA-2427AD5619C4}" dt="2024-09-09T17:17:23.016" v="384" actId="20577"/>
          <ac:spMkLst>
            <pc:docMk/>
            <pc:sldMk cId="0" sldId="272"/>
            <ac:spMk id="120" creationId="{00000000-0000-0000-0000-000000000000}"/>
          </ac:spMkLst>
        </pc:spChg>
        <pc:picChg chg="mod">
          <ac:chgData name="Harris Wattles" userId="dc6a4cba68b284c5" providerId="LiveId" clId="{1C30CFFC-5C64-43AA-8FAA-2427AD5619C4}" dt="2024-09-09T17:14:55.968" v="265" actId="1076"/>
          <ac:picMkLst>
            <pc:docMk/>
            <pc:sldMk cId="0" sldId="272"/>
            <ac:picMk id="3" creationId="{99BE2752-504F-FB98-AB07-19E1841FBEFC}"/>
          </ac:picMkLst>
        </pc:picChg>
      </pc:sldChg>
      <pc:sldChg chg="modSp mod">
        <pc:chgData name="Harris Wattles" userId="dc6a4cba68b284c5" providerId="LiveId" clId="{1C30CFFC-5C64-43AA-8FAA-2427AD5619C4}" dt="2024-09-09T17:57:28.803" v="569" actId="6549"/>
        <pc:sldMkLst>
          <pc:docMk/>
          <pc:sldMk cId="0" sldId="282"/>
        </pc:sldMkLst>
        <pc:spChg chg="mod">
          <ac:chgData name="Harris Wattles" userId="dc6a4cba68b284c5" providerId="LiveId" clId="{1C30CFFC-5C64-43AA-8FAA-2427AD5619C4}" dt="2024-09-09T17:57:04.947" v="568" actId="1076"/>
          <ac:spMkLst>
            <pc:docMk/>
            <pc:sldMk cId="0" sldId="282"/>
            <ac:spMk id="3" creationId="{F62B531D-8D7C-5472-41E9-A380B10018E6}"/>
          </ac:spMkLst>
        </pc:spChg>
        <pc:spChg chg="mod">
          <ac:chgData name="Harris Wattles" userId="dc6a4cba68b284c5" providerId="LiveId" clId="{1C30CFFC-5C64-43AA-8FAA-2427AD5619C4}" dt="2024-09-09T17:56:40.701" v="532" actId="20577"/>
          <ac:spMkLst>
            <pc:docMk/>
            <pc:sldMk cId="0" sldId="282"/>
            <ac:spMk id="4" creationId="{45A96681-23AC-5196-E238-36872DB1B1CE}"/>
          </ac:spMkLst>
        </pc:spChg>
        <pc:spChg chg="mod">
          <ac:chgData name="Harris Wattles" userId="dc6a4cba68b284c5" providerId="LiveId" clId="{1C30CFFC-5C64-43AA-8FAA-2427AD5619C4}" dt="2024-09-09T17:57:28.803" v="569" actId="6549"/>
          <ac:spMkLst>
            <pc:docMk/>
            <pc:sldMk cId="0" sldId="282"/>
            <ac:spMk id="173" creationId="{00000000-0000-0000-0000-000000000000}"/>
          </ac:spMkLst>
        </pc:spChg>
      </pc:sldChg>
      <pc:sldChg chg="addSp modSp mod">
        <pc:chgData name="Harris Wattles" userId="dc6a4cba68b284c5" providerId="LiveId" clId="{1C30CFFC-5C64-43AA-8FAA-2427AD5619C4}" dt="2024-09-10T20:21:12.135" v="3646" actId="404"/>
        <pc:sldMkLst>
          <pc:docMk/>
          <pc:sldMk cId="0" sldId="301"/>
        </pc:sldMkLst>
        <pc:spChg chg="mod">
          <ac:chgData name="Harris Wattles" userId="dc6a4cba68b284c5" providerId="LiveId" clId="{1C30CFFC-5C64-43AA-8FAA-2427AD5619C4}" dt="2024-09-10T20:07:28.798" v="3495" actId="14100"/>
          <ac:spMkLst>
            <pc:docMk/>
            <pc:sldMk cId="0" sldId="301"/>
            <ac:spMk id="4" creationId="{F5D9AB95-60E6-48C2-B7F9-95B876B5721C}"/>
          </ac:spMkLst>
        </pc:spChg>
        <pc:spChg chg="add mod">
          <ac:chgData name="Harris Wattles" userId="dc6a4cba68b284c5" providerId="LiveId" clId="{1C30CFFC-5C64-43AA-8FAA-2427AD5619C4}" dt="2024-09-10T20:06:50.972" v="3479" actId="1076"/>
          <ac:spMkLst>
            <pc:docMk/>
            <pc:sldMk cId="0" sldId="301"/>
            <ac:spMk id="6" creationId="{88027B16-2B87-41EF-8AAE-14EA41BB7C3F}"/>
          </ac:spMkLst>
        </pc:spChg>
        <pc:spChg chg="mod">
          <ac:chgData name="Harris Wattles" userId="dc6a4cba68b284c5" providerId="LiveId" clId="{1C30CFFC-5C64-43AA-8FAA-2427AD5619C4}" dt="2024-09-10T20:21:12.135" v="3646" actId="404"/>
          <ac:spMkLst>
            <pc:docMk/>
            <pc:sldMk cId="0" sldId="301"/>
            <ac:spMk id="10" creationId="{599514C8-75A8-4C8D-8C05-5F5F8870A97B}"/>
          </ac:spMkLst>
        </pc:spChg>
        <pc:spChg chg="mod">
          <ac:chgData name="Harris Wattles" userId="dc6a4cba68b284c5" providerId="LiveId" clId="{1C30CFFC-5C64-43AA-8FAA-2427AD5619C4}" dt="2024-09-10T20:05:19.993" v="3384" actId="20577"/>
          <ac:spMkLst>
            <pc:docMk/>
            <pc:sldMk cId="0" sldId="301"/>
            <ac:spMk id="15" creationId="{659CB693-DD18-45E5-8F83-C444CD9AD809}"/>
          </ac:spMkLst>
        </pc:spChg>
        <pc:spChg chg="mod">
          <ac:chgData name="Harris Wattles" userId="dc6a4cba68b284c5" providerId="LiveId" clId="{1C30CFFC-5C64-43AA-8FAA-2427AD5619C4}" dt="2024-09-10T20:06:01.262" v="3421" actId="20577"/>
          <ac:spMkLst>
            <pc:docMk/>
            <pc:sldMk cId="0" sldId="301"/>
            <ac:spMk id="20" creationId="{77BC4E6D-1DB8-4720-80CC-C37EB1BA3A77}"/>
          </ac:spMkLst>
        </pc:spChg>
        <pc:spChg chg="mod">
          <ac:chgData name="Harris Wattles" userId="dc6a4cba68b284c5" providerId="LiveId" clId="{1C30CFFC-5C64-43AA-8FAA-2427AD5619C4}" dt="2024-09-10T20:04:30.089" v="3357" actId="1076"/>
          <ac:spMkLst>
            <pc:docMk/>
            <pc:sldMk cId="0" sldId="301"/>
            <ac:spMk id="22" creationId="{E92E4EDD-16B8-4E25-A6E6-38F7D80344DF}"/>
          </ac:spMkLst>
        </pc:spChg>
        <pc:grpChg chg="mod">
          <ac:chgData name="Harris Wattles" userId="dc6a4cba68b284c5" providerId="LiveId" clId="{1C30CFFC-5C64-43AA-8FAA-2427AD5619C4}" dt="2024-09-10T20:04:14.712" v="3353" actId="1076"/>
          <ac:grpSpMkLst>
            <pc:docMk/>
            <pc:sldMk cId="0" sldId="301"/>
            <ac:grpSpMk id="16" creationId="{4D7F9C22-C191-481D-8A12-3AC268DB81C2}"/>
          </ac:grpSpMkLst>
        </pc:grpChg>
        <pc:grpChg chg="mod">
          <ac:chgData name="Harris Wattles" userId="dc6a4cba68b284c5" providerId="LiveId" clId="{1C30CFFC-5C64-43AA-8FAA-2427AD5619C4}" dt="2024-09-10T20:04:37.237" v="3358" actId="1076"/>
          <ac:grpSpMkLst>
            <pc:docMk/>
            <pc:sldMk cId="0" sldId="301"/>
            <ac:grpSpMk id="17" creationId="{EC7E1E3E-FF63-4AFC-BDA3-D44D9A4F0EEB}"/>
          </ac:grpSpMkLst>
        </pc:grpChg>
        <pc:picChg chg="mod">
          <ac:chgData name="Harris Wattles" userId="dc6a4cba68b284c5" providerId="LiveId" clId="{1C30CFFC-5C64-43AA-8FAA-2427AD5619C4}" dt="2024-09-10T20:04:17.367" v="3354" actId="1076"/>
          <ac:picMkLst>
            <pc:docMk/>
            <pc:sldMk cId="0" sldId="301"/>
            <ac:picMk id="21" creationId="{B0E2C964-C278-457D-853D-615816EE894F}"/>
          </ac:picMkLst>
        </pc:picChg>
      </pc:sldChg>
      <pc:sldChg chg="addSp delSp modSp mod setBg">
        <pc:chgData name="Harris Wattles" userId="dc6a4cba68b284c5" providerId="LiveId" clId="{1C30CFFC-5C64-43AA-8FAA-2427AD5619C4}" dt="2024-09-10T20:03:40.323" v="3350" actId="20577"/>
        <pc:sldMkLst>
          <pc:docMk/>
          <pc:sldMk cId="0" sldId="302"/>
        </pc:sldMkLst>
        <pc:spChg chg="mod">
          <ac:chgData name="Harris Wattles" userId="dc6a4cba68b284c5" providerId="LiveId" clId="{1C30CFFC-5C64-43AA-8FAA-2427AD5619C4}" dt="2024-09-10T20:02:55.576" v="3298" actId="1076"/>
          <ac:spMkLst>
            <pc:docMk/>
            <pc:sldMk cId="0" sldId="302"/>
            <ac:spMk id="2" creationId="{5D5C0052-1618-4BC0-9EBF-4C0733B97CCD}"/>
          </ac:spMkLst>
        </pc:spChg>
        <pc:spChg chg="ord">
          <ac:chgData name="Harris Wattles" userId="dc6a4cba68b284c5" providerId="LiveId" clId="{1C30CFFC-5C64-43AA-8FAA-2427AD5619C4}" dt="2024-09-10T20:01:11.344" v="3263" actId="26606"/>
          <ac:spMkLst>
            <pc:docMk/>
            <pc:sldMk cId="0" sldId="302"/>
            <ac:spMk id="6" creationId="{00000000-0000-0000-0000-000000000000}"/>
          </ac:spMkLst>
        </pc:spChg>
        <pc:spChg chg="mod">
          <ac:chgData name="Harris Wattles" userId="dc6a4cba68b284c5" providerId="LiveId" clId="{1C30CFFC-5C64-43AA-8FAA-2427AD5619C4}" dt="2024-09-10T20:02:24.539" v="3285" actId="1076"/>
          <ac:spMkLst>
            <pc:docMk/>
            <pc:sldMk cId="0" sldId="302"/>
            <ac:spMk id="9" creationId="{C5DA7B5E-08C7-465D-B2DD-2709C4009243}"/>
          </ac:spMkLst>
        </pc:spChg>
        <pc:spChg chg="add mod">
          <ac:chgData name="Harris Wattles" userId="dc6a4cba68b284c5" providerId="LiveId" clId="{1C30CFFC-5C64-43AA-8FAA-2427AD5619C4}" dt="2024-09-10T20:03:40.323" v="3350" actId="20577"/>
          <ac:spMkLst>
            <pc:docMk/>
            <pc:sldMk cId="0" sldId="302"/>
            <ac:spMk id="14" creationId="{28F65048-24CE-E0E0-8887-E3F3B5019E3C}"/>
          </ac:spMkLst>
        </pc:spChg>
        <pc:spChg chg="mod">
          <ac:chgData name="Harris Wattles" userId="dc6a4cba68b284c5" providerId="LiveId" clId="{1C30CFFC-5C64-43AA-8FAA-2427AD5619C4}" dt="2024-09-10T20:01:25.755" v="3267" actId="26606"/>
          <ac:spMkLst>
            <pc:docMk/>
            <pc:sldMk cId="0" sldId="302"/>
            <ac:spMk id="274" creationId="{00000000-0000-0000-0000-000000000000}"/>
          </ac:spMkLst>
        </pc:spChg>
        <pc:spChg chg="add mod ord">
          <ac:chgData name="Harris Wattles" userId="dc6a4cba68b284c5" providerId="LiveId" clId="{1C30CFFC-5C64-43AA-8FAA-2427AD5619C4}" dt="2024-09-10T20:01:25.755" v="3267" actId="26606"/>
          <ac:spMkLst>
            <pc:docMk/>
            <pc:sldMk cId="0" sldId="302"/>
            <ac:spMk id="275" creationId="{00000000-0000-0000-0000-000000000000}"/>
          </ac:spMkLst>
        </pc:spChg>
        <pc:spChg chg="add del">
          <ac:chgData name="Harris Wattles" userId="dc6a4cba68b284c5" providerId="LiveId" clId="{1C30CFFC-5C64-43AA-8FAA-2427AD5619C4}" dt="2024-09-10T20:01:11.344" v="3263" actId="26606"/>
          <ac:spMkLst>
            <pc:docMk/>
            <pc:sldMk cId="0" sldId="302"/>
            <ac:spMk id="280" creationId="{AB902CB9-C7DC-4673-B7D5-F22DCF0EC54E}"/>
          </ac:spMkLst>
        </pc:spChg>
        <pc:grpChg chg="del">
          <ac:chgData name="Harris Wattles" userId="dc6a4cba68b284c5" providerId="LiveId" clId="{1C30CFFC-5C64-43AA-8FAA-2427AD5619C4}" dt="2024-09-10T19:40:57.286" v="3017" actId="478"/>
          <ac:grpSpMkLst>
            <pc:docMk/>
            <pc:sldMk cId="0" sldId="302"/>
            <ac:grpSpMk id="3" creationId="{FCE7708E-93B1-4901-BA33-4DA5006BB5BF}"/>
          </ac:grpSpMkLst>
        </pc:grpChg>
        <pc:grpChg chg="del">
          <ac:chgData name="Harris Wattles" userId="dc6a4cba68b284c5" providerId="LiveId" clId="{1C30CFFC-5C64-43AA-8FAA-2427AD5619C4}" dt="2024-09-10T19:40:55.284" v="3016" actId="478"/>
          <ac:grpSpMkLst>
            <pc:docMk/>
            <pc:sldMk cId="0" sldId="302"/>
            <ac:grpSpMk id="4" creationId="{8F1D16BB-5279-42BD-87DB-29978DBC83AB}"/>
          </ac:grpSpMkLst>
        </pc:grpChg>
        <pc:grpChg chg="add mod ord">
          <ac:chgData name="Harris Wattles" userId="dc6a4cba68b284c5" providerId="LiveId" clId="{1C30CFFC-5C64-43AA-8FAA-2427AD5619C4}" dt="2024-09-10T20:01:25.755" v="3267" actId="26606"/>
          <ac:grpSpMkLst>
            <pc:docMk/>
            <pc:sldMk cId="0" sldId="302"/>
            <ac:grpSpMk id="5" creationId="{60D82710-FCF9-4925-AD6D-FAB764A3573F}"/>
          </ac:grpSpMkLst>
        </pc:grpChg>
        <pc:picChg chg="mod ord">
          <ac:chgData name="Harris Wattles" userId="dc6a4cba68b284c5" providerId="LiveId" clId="{1C30CFFC-5C64-43AA-8FAA-2427AD5619C4}" dt="2024-09-10T20:01:25.755" v="3267" actId="26606"/>
          <ac:picMkLst>
            <pc:docMk/>
            <pc:sldMk cId="0" sldId="302"/>
            <ac:picMk id="7" creationId="{00000000-0000-0000-0000-000000000000}"/>
          </ac:picMkLst>
        </pc:picChg>
        <pc:picChg chg="add mod ord modCrop">
          <ac:chgData name="Harris Wattles" userId="dc6a4cba68b284c5" providerId="LiveId" clId="{1C30CFFC-5C64-43AA-8FAA-2427AD5619C4}" dt="2024-09-10T20:02:04.847" v="3274" actId="1076"/>
          <ac:picMkLst>
            <pc:docMk/>
            <pc:sldMk cId="0" sldId="302"/>
            <ac:picMk id="10" creationId="{88B9D82B-ECAA-B3CC-9D31-E235D1AB1C68}"/>
          </ac:picMkLst>
        </pc:picChg>
        <pc:picChg chg="add mod ord modCrop">
          <ac:chgData name="Harris Wattles" userId="dc6a4cba68b284c5" providerId="LiveId" clId="{1C30CFFC-5C64-43AA-8FAA-2427AD5619C4}" dt="2024-09-10T20:02:02.396" v="3273" actId="1076"/>
          <ac:picMkLst>
            <pc:docMk/>
            <pc:sldMk cId="0" sldId="302"/>
            <ac:picMk id="12" creationId="{A8C5446D-533F-7987-6E50-7157CA388C69}"/>
          </ac:picMkLst>
        </pc:picChg>
        <pc:picChg chg="add mod ord">
          <ac:chgData name="Harris Wattles" userId="dc6a4cba68b284c5" providerId="LiveId" clId="{1C30CFFC-5C64-43AA-8FAA-2427AD5619C4}" dt="2024-09-10T20:03:03.681" v="3301" actId="1076"/>
          <ac:picMkLst>
            <pc:docMk/>
            <pc:sldMk cId="0" sldId="302"/>
            <ac:picMk id="13" creationId="{B4B1A68B-CF56-B484-419A-9CFCF675FF98}"/>
          </ac:picMkLst>
        </pc:picChg>
        <pc:picChg chg="del">
          <ac:chgData name="Harris Wattles" userId="dc6a4cba68b284c5" providerId="LiveId" clId="{1C30CFFC-5C64-43AA-8FAA-2427AD5619C4}" dt="2024-09-10T19:40:55.284" v="3016" actId="478"/>
          <ac:picMkLst>
            <pc:docMk/>
            <pc:sldMk cId="0" sldId="302"/>
            <ac:picMk id="276" creationId="{00000000-0000-0000-0000-000000000000}"/>
          </ac:picMkLst>
        </pc:picChg>
        <pc:picChg chg="del">
          <ac:chgData name="Harris Wattles" userId="dc6a4cba68b284c5" providerId="LiveId" clId="{1C30CFFC-5C64-43AA-8FAA-2427AD5619C4}" dt="2024-09-10T19:40:57.286" v="3017" actId="478"/>
          <ac:picMkLst>
            <pc:docMk/>
            <pc:sldMk cId="0" sldId="302"/>
            <ac:picMk id="277" creationId="{00000000-0000-0000-0000-000000000000}"/>
          </ac:picMkLst>
        </pc:picChg>
        <pc:cxnChg chg="add del">
          <ac:chgData name="Harris Wattles" userId="dc6a4cba68b284c5" providerId="LiveId" clId="{1C30CFFC-5C64-43AA-8FAA-2427AD5619C4}" dt="2024-09-10T20:01:25.755" v="3267" actId="26606"/>
          <ac:cxnSpMkLst>
            <pc:docMk/>
            <pc:sldMk cId="0" sldId="302"/>
            <ac:cxnSpMk id="278" creationId="{822A5670-0F7B-4199-AEAB-33FBA9CEA44D}"/>
          </ac:cxnSpMkLst>
        </pc:cxnChg>
        <pc:cxnChg chg="add del">
          <ac:chgData name="Harris Wattles" userId="dc6a4cba68b284c5" providerId="LiveId" clId="{1C30CFFC-5C64-43AA-8FAA-2427AD5619C4}" dt="2024-09-10T20:01:25.755" v="3267" actId="26606"/>
          <ac:cxnSpMkLst>
            <pc:docMk/>
            <pc:sldMk cId="0" sldId="302"/>
            <ac:cxnSpMk id="282" creationId="{8BB1744D-A7DF-4B65-B6E3-DCF12BB2D869}"/>
          </ac:cxnSpMkLst>
        </pc:cxnChg>
        <pc:cxnChg chg="add del">
          <ac:chgData name="Harris Wattles" userId="dc6a4cba68b284c5" providerId="LiveId" clId="{1C30CFFC-5C64-43AA-8FAA-2427AD5619C4}" dt="2024-09-10T20:01:25.755" v="3267" actId="26606"/>
          <ac:cxnSpMkLst>
            <pc:docMk/>
            <pc:sldMk cId="0" sldId="302"/>
            <ac:cxnSpMk id="284" creationId="{882DD753-EA38-4E86-91FB-05041A44A28E}"/>
          </ac:cxnSpMkLst>
        </pc:cxnChg>
        <pc:cxnChg chg="add del">
          <ac:chgData name="Harris Wattles" userId="dc6a4cba68b284c5" providerId="LiveId" clId="{1C30CFFC-5C64-43AA-8FAA-2427AD5619C4}" dt="2024-09-10T20:01:25.755" v="3267" actId="26606"/>
          <ac:cxnSpMkLst>
            <pc:docMk/>
            <pc:sldMk cId="0" sldId="302"/>
            <ac:cxnSpMk id="286" creationId="{6DA63E78-7704-45EF-B5D3-EADDF5D82674}"/>
          </ac:cxnSpMkLst>
        </pc:cxnChg>
      </pc:sldChg>
      <pc:sldChg chg="modSp mod">
        <pc:chgData name="Harris Wattles" userId="dc6a4cba68b284c5" providerId="LiveId" clId="{1C30CFFC-5C64-43AA-8FAA-2427AD5619C4}" dt="2024-09-10T20:21:57.598" v="3648" actId="20577"/>
        <pc:sldMkLst>
          <pc:docMk/>
          <pc:sldMk cId="0" sldId="303"/>
        </pc:sldMkLst>
        <pc:spChg chg="mod">
          <ac:chgData name="Harris Wattles" userId="dc6a4cba68b284c5" providerId="LiveId" clId="{1C30CFFC-5C64-43AA-8FAA-2427AD5619C4}" dt="2024-09-10T20:21:57.598" v="3648" actId="20577"/>
          <ac:spMkLst>
            <pc:docMk/>
            <pc:sldMk cId="0" sldId="303"/>
            <ac:spMk id="280" creationId="{00000000-0000-0000-0000-000000000000}"/>
          </ac:spMkLst>
        </pc:spChg>
      </pc:sldChg>
      <pc:sldChg chg="delSp modSp mod">
        <pc:chgData name="Harris Wattles" userId="dc6a4cba68b284c5" providerId="LiveId" clId="{1C30CFFC-5C64-43AA-8FAA-2427AD5619C4}" dt="2024-09-11T18:55:31.821" v="3870" actId="478"/>
        <pc:sldMkLst>
          <pc:docMk/>
          <pc:sldMk cId="0" sldId="307"/>
        </pc:sldMkLst>
        <pc:spChg chg="mod">
          <ac:chgData name="Harris Wattles" userId="dc6a4cba68b284c5" providerId="LiveId" clId="{1C30CFFC-5C64-43AA-8FAA-2427AD5619C4}" dt="2024-09-11T18:55:23.037" v="3869" actId="14100"/>
          <ac:spMkLst>
            <pc:docMk/>
            <pc:sldMk cId="0" sldId="307"/>
            <ac:spMk id="304" creationId="{00000000-0000-0000-0000-000000000000}"/>
          </ac:spMkLst>
        </pc:spChg>
        <pc:grpChg chg="del">
          <ac:chgData name="Harris Wattles" userId="dc6a4cba68b284c5" providerId="LiveId" clId="{1C30CFFC-5C64-43AA-8FAA-2427AD5619C4}" dt="2024-09-11T18:55:31.821" v="3870" actId="478"/>
          <ac:grpSpMkLst>
            <pc:docMk/>
            <pc:sldMk cId="0" sldId="307"/>
            <ac:grpSpMk id="7" creationId="{AC69DFA8-BFD1-45F5-ADF7-6653F75C852B}"/>
          </ac:grpSpMkLst>
        </pc:grpChg>
      </pc:sldChg>
      <pc:sldChg chg="modSp mod">
        <pc:chgData name="Harris Wattles" userId="dc6a4cba68b284c5" providerId="LiveId" clId="{1C30CFFC-5C64-43AA-8FAA-2427AD5619C4}" dt="2024-09-10T20:22:22.808" v="3649" actId="20577"/>
        <pc:sldMkLst>
          <pc:docMk/>
          <pc:sldMk cId="2096981186" sldId="310"/>
        </pc:sldMkLst>
        <pc:spChg chg="mod">
          <ac:chgData name="Harris Wattles" userId="dc6a4cba68b284c5" providerId="LiveId" clId="{1C30CFFC-5C64-43AA-8FAA-2427AD5619C4}" dt="2024-09-10T20:22:22.808" v="3649" actId="20577"/>
          <ac:spMkLst>
            <pc:docMk/>
            <pc:sldMk cId="2096981186" sldId="310"/>
            <ac:spMk id="170" creationId="{00000000-0000-0000-0000-000000000000}"/>
          </ac:spMkLst>
        </pc:spChg>
      </pc:sldChg>
      <pc:sldChg chg="addSp delSp modSp mod">
        <pc:chgData name="Harris Wattles" userId="dc6a4cba68b284c5" providerId="LiveId" clId="{1C30CFFC-5C64-43AA-8FAA-2427AD5619C4}" dt="2024-09-10T16:39:02.220" v="1172" actId="1076"/>
        <pc:sldMkLst>
          <pc:docMk/>
          <pc:sldMk cId="654711710" sldId="315"/>
        </pc:sldMkLst>
        <pc:spChg chg="mod">
          <ac:chgData name="Harris Wattles" userId="dc6a4cba68b284c5" providerId="LiveId" clId="{1C30CFFC-5C64-43AA-8FAA-2427AD5619C4}" dt="2024-09-10T16:15:42.140" v="1144" actId="6549"/>
          <ac:spMkLst>
            <pc:docMk/>
            <pc:sldMk cId="654711710" sldId="315"/>
            <ac:spMk id="14" creationId="{311FD7FB-E6E9-4728-B661-81FCDC910F2D}"/>
          </ac:spMkLst>
        </pc:spChg>
        <pc:spChg chg="mod">
          <ac:chgData name="Harris Wattles" userId="dc6a4cba68b284c5" providerId="LiveId" clId="{1C30CFFC-5C64-43AA-8FAA-2427AD5619C4}" dt="2024-09-10T16:15:39.589" v="1143" actId="1076"/>
          <ac:spMkLst>
            <pc:docMk/>
            <pc:sldMk cId="654711710" sldId="315"/>
            <ac:spMk id="47" creationId="{00000000-0000-0000-0000-000000000000}"/>
          </ac:spMkLst>
        </pc:spChg>
        <pc:grpChg chg="del">
          <ac:chgData name="Harris Wattles" userId="dc6a4cba68b284c5" providerId="LiveId" clId="{1C30CFFC-5C64-43AA-8FAA-2427AD5619C4}" dt="2024-09-10T16:15:44.558" v="1145" actId="478"/>
          <ac:grpSpMkLst>
            <pc:docMk/>
            <pc:sldMk cId="654711710" sldId="315"/>
            <ac:grpSpMk id="12" creationId="{D28FFC78-8BBC-4C4E-A807-4A2F5840CE35}"/>
          </ac:grpSpMkLst>
        </pc:grpChg>
        <pc:grpChg chg="del">
          <ac:chgData name="Harris Wattles" userId="dc6a4cba68b284c5" providerId="LiveId" clId="{1C30CFFC-5C64-43AA-8FAA-2427AD5619C4}" dt="2024-09-10T16:37:11.514" v="1153" actId="478"/>
          <ac:grpSpMkLst>
            <pc:docMk/>
            <pc:sldMk cId="654711710" sldId="315"/>
            <ac:grpSpMk id="15" creationId="{D02693C6-E89A-4FFC-8D8F-9A9AA3F4EE27}"/>
          </ac:grpSpMkLst>
        </pc:grpChg>
        <pc:grpChg chg="del">
          <ac:chgData name="Harris Wattles" userId="dc6a4cba68b284c5" providerId="LiveId" clId="{1C30CFFC-5C64-43AA-8FAA-2427AD5619C4}" dt="2024-09-10T16:37:15.129" v="1154" actId="478"/>
          <ac:grpSpMkLst>
            <pc:docMk/>
            <pc:sldMk cId="654711710" sldId="315"/>
            <ac:grpSpMk id="18" creationId="{7ED3EFAB-5E52-4EE3-9A48-B53BE2EADE3A}"/>
          </ac:grpSpMkLst>
        </pc:grpChg>
        <pc:grpChg chg="del">
          <ac:chgData name="Harris Wattles" userId="dc6a4cba68b284c5" providerId="LiveId" clId="{1C30CFFC-5C64-43AA-8FAA-2427AD5619C4}" dt="2024-09-10T16:37:05.554" v="1150" actId="478"/>
          <ac:grpSpMkLst>
            <pc:docMk/>
            <pc:sldMk cId="654711710" sldId="315"/>
            <ac:grpSpMk id="21" creationId="{497BB802-F411-43CD-839A-986C88EC4FDA}"/>
          </ac:grpSpMkLst>
        </pc:grpChg>
        <pc:picChg chg="del">
          <ac:chgData name="Harris Wattles" userId="dc6a4cba68b284c5" providerId="LiveId" clId="{1C30CFFC-5C64-43AA-8FAA-2427AD5619C4}" dt="2024-09-10T16:14:56.232" v="1134" actId="478"/>
          <ac:picMkLst>
            <pc:docMk/>
            <pc:sldMk cId="654711710" sldId="315"/>
            <ac:picMk id="3" creationId="{BFD802D2-4143-4956-8A05-C0650F8688AF}"/>
          </ac:picMkLst>
        </pc:picChg>
        <pc:picChg chg="add del mod modCrop">
          <ac:chgData name="Harris Wattles" userId="dc6a4cba68b284c5" providerId="LiveId" clId="{1C30CFFC-5C64-43AA-8FAA-2427AD5619C4}" dt="2024-09-10T16:36:59.435" v="1148" actId="478"/>
          <ac:picMkLst>
            <pc:docMk/>
            <pc:sldMk cId="654711710" sldId="315"/>
            <ac:picMk id="4" creationId="{C627FDBD-14B0-E641-B495-898B457965D2}"/>
          </ac:picMkLst>
        </pc:picChg>
        <pc:picChg chg="del">
          <ac:chgData name="Harris Wattles" userId="dc6a4cba68b284c5" providerId="LiveId" clId="{1C30CFFC-5C64-43AA-8FAA-2427AD5619C4}" dt="2024-09-10T16:12:31.825" v="1118" actId="478"/>
          <ac:picMkLst>
            <pc:docMk/>
            <pc:sldMk cId="654711710" sldId="315"/>
            <ac:picMk id="5" creationId="{450EFC98-CB52-496F-A832-193F28B97499}"/>
          </ac:picMkLst>
        </pc:picChg>
        <pc:picChg chg="del">
          <ac:chgData name="Harris Wattles" userId="dc6a4cba68b284c5" providerId="LiveId" clId="{1C30CFFC-5C64-43AA-8FAA-2427AD5619C4}" dt="2024-09-10T16:11:56.019" v="1117" actId="478"/>
          <ac:picMkLst>
            <pc:docMk/>
            <pc:sldMk cId="654711710" sldId="315"/>
            <ac:picMk id="7" creationId="{E525720A-F7A9-4E9A-9100-D652BEC1A8C7}"/>
          </ac:picMkLst>
        </pc:picChg>
        <pc:picChg chg="add mod modCrop">
          <ac:chgData name="Harris Wattles" userId="dc6a4cba68b284c5" providerId="LiveId" clId="{1C30CFFC-5C64-43AA-8FAA-2427AD5619C4}" dt="2024-09-10T16:38:38.625" v="1170" actId="1076"/>
          <ac:picMkLst>
            <pc:docMk/>
            <pc:sldMk cId="654711710" sldId="315"/>
            <ac:picMk id="8" creationId="{7AC1E345-7514-3509-B797-2957F8F4CC0B}"/>
          </ac:picMkLst>
        </pc:picChg>
        <pc:picChg chg="del">
          <ac:chgData name="Harris Wattles" userId="dc6a4cba68b284c5" providerId="LiveId" clId="{1C30CFFC-5C64-43AA-8FAA-2427AD5619C4}" dt="2024-09-10T16:12:33.781" v="1119" actId="478"/>
          <ac:picMkLst>
            <pc:docMk/>
            <pc:sldMk cId="654711710" sldId="315"/>
            <ac:picMk id="11" creationId="{80DEB729-48CB-49FD-82DF-E6338C8D5ADF}"/>
          </ac:picMkLst>
        </pc:picChg>
        <pc:picChg chg="add mod modCrop">
          <ac:chgData name="Harris Wattles" userId="dc6a4cba68b284c5" providerId="LiveId" clId="{1C30CFFC-5C64-43AA-8FAA-2427AD5619C4}" dt="2024-09-10T16:39:02.220" v="1172" actId="1076"/>
          <ac:picMkLst>
            <pc:docMk/>
            <pc:sldMk cId="654711710" sldId="315"/>
            <ac:picMk id="25" creationId="{8853022F-9CC6-3CF6-DE84-CDEB5A3B9F14}"/>
          </ac:picMkLst>
        </pc:picChg>
        <pc:picChg chg="mod">
          <ac:chgData name="Harris Wattles" userId="dc6a4cba68b284c5" providerId="LiveId" clId="{1C30CFFC-5C64-43AA-8FAA-2427AD5619C4}" dt="2024-09-10T16:38:52.186" v="1171" actId="1076"/>
          <ac:picMkLst>
            <pc:docMk/>
            <pc:sldMk cId="654711710" sldId="315"/>
            <ac:picMk id="2052" creationId="{364F779C-5220-7396-4912-B2DB8FF3BB6A}"/>
          </ac:picMkLst>
        </pc:picChg>
      </pc:sldChg>
      <pc:sldChg chg="modSp mod">
        <pc:chgData name="Harris Wattles" userId="dc6a4cba68b284c5" providerId="LiveId" clId="{1C30CFFC-5C64-43AA-8FAA-2427AD5619C4}" dt="2024-09-10T20:26:38.050" v="3690" actId="1076"/>
        <pc:sldMkLst>
          <pc:docMk/>
          <pc:sldMk cId="3810729111" sldId="317"/>
        </pc:sldMkLst>
        <pc:spChg chg="mod">
          <ac:chgData name="Harris Wattles" userId="dc6a4cba68b284c5" providerId="LiveId" clId="{1C30CFFC-5C64-43AA-8FAA-2427AD5619C4}" dt="2024-09-10T20:24:53.561" v="3685" actId="20577"/>
          <ac:spMkLst>
            <pc:docMk/>
            <pc:sldMk cId="3810729111" sldId="317"/>
            <ac:spMk id="3" creationId="{E9E414D8-3DD5-4327-89DA-FD34389E0F09}"/>
          </ac:spMkLst>
        </pc:spChg>
        <pc:spChg chg="mod">
          <ac:chgData name="Harris Wattles" userId="dc6a4cba68b284c5" providerId="LiveId" clId="{1C30CFFC-5C64-43AA-8FAA-2427AD5619C4}" dt="2024-09-10T20:26:38.050" v="3690" actId="1076"/>
          <ac:spMkLst>
            <pc:docMk/>
            <pc:sldMk cId="3810729111" sldId="317"/>
            <ac:spMk id="8" creationId="{75F5C903-A6B4-68E9-0C71-8113D50C1691}"/>
          </ac:spMkLst>
        </pc:spChg>
        <pc:spChg chg="mod">
          <ac:chgData name="Harris Wattles" userId="dc6a4cba68b284c5" providerId="LiveId" clId="{1C30CFFC-5C64-43AA-8FAA-2427AD5619C4}" dt="2024-09-10T20:24:01.052" v="3664" actId="1076"/>
          <ac:spMkLst>
            <pc:docMk/>
            <pc:sldMk cId="3810729111" sldId="317"/>
            <ac:spMk id="15" creationId="{DC5DCF21-6D9B-4606-9720-8AF45CBCB502}"/>
          </ac:spMkLst>
        </pc:spChg>
        <pc:spChg chg="mod">
          <ac:chgData name="Harris Wattles" userId="dc6a4cba68b284c5" providerId="LiveId" clId="{1C30CFFC-5C64-43AA-8FAA-2427AD5619C4}" dt="2024-09-10T20:23:06.990" v="3655" actId="1076"/>
          <ac:spMkLst>
            <pc:docMk/>
            <pc:sldMk cId="3810729111" sldId="317"/>
            <ac:spMk id="16" creationId="{D10E1830-E6FE-40FF-8757-77212DE5AEE2}"/>
          </ac:spMkLst>
        </pc:spChg>
        <pc:spChg chg="mod">
          <ac:chgData name="Harris Wattles" userId="dc6a4cba68b284c5" providerId="LiveId" clId="{1C30CFFC-5C64-43AA-8FAA-2427AD5619C4}" dt="2024-09-10T20:23:18.791" v="3657" actId="1076"/>
          <ac:spMkLst>
            <pc:docMk/>
            <pc:sldMk cId="3810729111" sldId="317"/>
            <ac:spMk id="17" creationId="{E286588B-29F7-4B10-B85C-F4B68A7314C6}"/>
          </ac:spMkLst>
        </pc:spChg>
        <pc:spChg chg="mod">
          <ac:chgData name="Harris Wattles" userId="dc6a4cba68b284c5" providerId="LiveId" clId="{1C30CFFC-5C64-43AA-8FAA-2427AD5619C4}" dt="2024-09-10T20:24:08.360" v="3665" actId="1076"/>
          <ac:spMkLst>
            <pc:docMk/>
            <pc:sldMk cId="3810729111" sldId="317"/>
            <ac:spMk id="18" creationId="{25E5D221-1271-4E1F-95E1-3A80C2D0B7D0}"/>
          </ac:spMkLst>
        </pc:spChg>
        <pc:spChg chg="mod">
          <ac:chgData name="Harris Wattles" userId="dc6a4cba68b284c5" providerId="LiveId" clId="{1C30CFFC-5C64-43AA-8FAA-2427AD5619C4}" dt="2024-09-10T20:24:12.438" v="3666" actId="1076"/>
          <ac:spMkLst>
            <pc:docMk/>
            <pc:sldMk cId="3810729111" sldId="317"/>
            <ac:spMk id="19" creationId="{35D80291-498F-4F9C-8D0D-17FE2C6F16C6}"/>
          </ac:spMkLst>
        </pc:spChg>
        <pc:picChg chg="mod">
          <ac:chgData name="Harris Wattles" userId="dc6a4cba68b284c5" providerId="LiveId" clId="{1C30CFFC-5C64-43AA-8FAA-2427AD5619C4}" dt="2024-09-10T20:26:00.393" v="3686" actId="1076"/>
          <ac:picMkLst>
            <pc:docMk/>
            <pc:sldMk cId="3810729111" sldId="317"/>
            <ac:picMk id="10" creationId="{499EB757-CF4F-C9CB-76B7-FDE61EA4811A}"/>
          </ac:picMkLst>
        </pc:picChg>
        <pc:picChg chg="mod modCrop">
          <ac:chgData name="Harris Wattles" userId="dc6a4cba68b284c5" providerId="LiveId" clId="{1C30CFFC-5C64-43AA-8FAA-2427AD5619C4}" dt="2024-09-10T20:23:03.182" v="3654" actId="1076"/>
          <ac:picMkLst>
            <pc:docMk/>
            <pc:sldMk cId="3810729111" sldId="317"/>
            <ac:picMk id="14" creationId="{9F521315-2A8B-4212-B66F-23D30D38F6D6}"/>
          </ac:picMkLst>
        </pc:picChg>
      </pc:sldChg>
      <pc:sldChg chg="addSp delSp modSp mod">
        <pc:chgData name="Harris Wattles" userId="dc6a4cba68b284c5" providerId="LiveId" clId="{1C30CFFC-5C64-43AA-8FAA-2427AD5619C4}" dt="2024-09-11T18:53:23.593" v="3802" actId="1076"/>
        <pc:sldMkLst>
          <pc:docMk/>
          <pc:sldMk cId="2187451317" sldId="319"/>
        </pc:sldMkLst>
        <pc:spChg chg="mod">
          <ac:chgData name="Harris Wattles" userId="dc6a4cba68b284c5" providerId="LiveId" clId="{1C30CFFC-5C64-43AA-8FAA-2427AD5619C4}" dt="2024-09-10T18:44:50.542" v="2173" actId="20577"/>
          <ac:spMkLst>
            <pc:docMk/>
            <pc:sldMk cId="2187451317" sldId="319"/>
            <ac:spMk id="54" creationId="{00000000-0000-0000-0000-000000000000}"/>
          </ac:spMkLst>
        </pc:spChg>
        <pc:grpChg chg="add del">
          <ac:chgData name="Harris Wattles" userId="dc6a4cba68b284c5" providerId="LiveId" clId="{1C30CFFC-5C64-43AA-8FAA-2427AD5619C4}" dt="2024-09-10T18:44:05.039" v="2129" actId="478"/>
          <ac:grpSpMkLst>
            <pc:docMk/>
            <pc:sldMk cId="2187451317" sldId="319"/>
            <ac:grpSpMk id="13" creationId="{0D394A3A-D4B9-4E4D-999A-802EB1AC25D1}"/>
          </ac:grpSpMkLst>
        </pc:grpChg>
        <pc:grpChg chg="del">
          <ac:chgData name="Harris Wattles" userId="dc6a4cba68b284c5" providerId="LiveId" clId="{1C30CFFC-5C64-43AA-8FAA-2427AD5619C4}" dt="2024-09-10T18:44:09.409" v="2133" actId="478"/>
          <ac:grpSpMkLst>
            <pc:docMk/>
            <pc:sldMk cId="2187451317" sldId="319"/>
            <ac:grpSpMk id="15" creationId="{D86BE066-5B6B-4F1B-A650-B3A0CCE34B1A}"/>
          </ac:grpSpMkLst>
        </pc:grpChg>
        <pc:grpChg chg="del">
          <ac:chgData name="Harris Wattles" userId="dc6a4cba68b284c5" providerId="LiveId" clId="{1C30CFFC-5C64-43AA-8FAA-2427AD5619C4}" dt="2024-09-10T18:44:06.329" v="2130" actId="478"/>
          <ac:grpSpMkLst>
            <pc:docMk/>
            <pc:sldMk cId="2187451317" sldId="319"/>
            <ac:grpSpMk id="18" creationId="{54C553C2-6675-4D06-A909-9CDAF266F676}"/>
          </ac:grpSpMkLst>
        </pc:grpChg>
        <pc:grpChg chg="del">
          <ac:chgData name="Harris Wattles" userId="dc6a4cba68b284c5" providerId="LiveId" clId="{1C30CFFC-5C64-43AA-8FAA-2427AD5619C4}" dt="2024-09-10T18:44:12.337" v="2137" actId="478"/>
          <ac:grpSpMkLst>
            <pc:docMk/>
            <pc:sldMk cId="2187451317" sldId="319"/>
            <ac:grpSpMk id="21" creationId="{992C9779-2712-4BDC-B7C9-E6401CB463FF}"/>
          </ac:grpSpMkLst>
        </pc:grpChg>
        <pc:grpChg chg="del">
          <ac:chgData name="Harris Wattles" userId="dc6a4cba68b284c5" providerId="LiveId" clId="{1C30CFFC-5C64-43AA-8FAA-2427AD5619C4}" dt="2024-09-10T18:44:10.802" v="2135" actId="478"/>
          <ac:grpSpMkLst>
            <pc:docMk/>
            <pc:sldMk cId="2187451317" sldId="319"/>
            <ac:grpSpMk id="24" creationId="{C7ABE23C-AF49-4D4B-B93F-1AC0C08DE020}"/>
          </ac:grpSpMkLst>
        </pc:grpChg>
        <pc:grpChg chg="del">
          <ac:chgData name="Harris Wattles" userId="dc6a4cba68b284c5" providerId="LiveId" clId="{1C30CFFC-5C64-43AA-8FAA-2427AD5619C4}" dt="2024-09-10T18:44:07.506" v="2131" actId="478"/>
          <ac:grpSpMkLst>
            <pc:docMk/>
            <pc:sldMk cId="2187451317" sldId="319"/>
            <ac:grpSpMk id="27" creationId="{05C3731A-EFE6-4BF0-822E-382FCEEFC1D4}"/>
          </ac:grpSpMkLst>
        </pc:grpChg>
        <pc:picChg chg="add del mod modCrop">
          <ac:chgData name="Harris Wattles" userId="dc6a4cba68b284c5" providerId="LiveId" clId="{1C30CFFC-5C64-43AA-8FAA-2427AD5619C4}" dt="2024-09-11T18:52:45.591" v="3792" actId="478"/>
          <ac:picMkLst>
            <pc:docMk/>
            <pc:sldMk cId="2187451317" sldId="319"/>
            <ac:picMk id="3" creationId="{0C5D4870-C178-FBF0-1BB2-05522BC51CC5}"/>
          </ac:picMkLst>
        </pc:picChg>
        <pc:picChg chg="del">
          <ac:chgData name="Harris Wattles" userId="dc6a4cba68b284c5" providerId="LiveId" clId="{1C30CFFC-5C64-43AA-8FAA-2427AD5619C4}" dt="2024-09-10T18:44:08.419" v="2132" actId="478"/>
          <ac:picMkLst>
            <pc:docMk/>
            <pc:sldMk cId="2187451317" sldId="319"/>
            <ac:picMk id="3" creationId="{113410AD-245D-49BA-8B3F-71BB1E0F2673}"/>
          </ac:picMkLst>
        </pc:picChg>
        <pc:picChg chg="add del mod modCrop">
          <ac:chgData name="Harris Wattles" userId="dc6a4cba68b284c5" providerId="LiveId" clId="{1C30CFFC-5C64-43AA-8FAA-2427AD5619C4}" dt="2024-09-11T18:51:04.345" v="3784" actId="478"/>
          <ac:picMkLst>
            <pc:docMk/>
            <pc:sldMk cId="2187451317" sldId="319"/>
            <ac:picMk id="4" creationId="{6E67E0F8-AF62-B8A9-C5D1-078B73D0744C}"/>
          </ac:picMkLst>
        </pc:picChg>
        <pc:picChg chg="add mod modCrop">
          <ac:chgData name="Harris Wattles" userId="dc6a4cba68b284c5" providerId="LiveId" clId="{1C30CFFC-5C64-43AA-8FAA-2427AD5619C4}" dt="2024-09-11T18:53:23.593" v="3802" actId="1076"/>
          <ac:picMkLst>
            <pc:docMk/>
            <pc:sldMk cId="2187451317" sldId="319"/>
            <ac:picMk id="6" creationId="{33BEE096-D1CA-36F0-8B0A-B58E8E428E90}"/>
          </ac:picMkLst>
        </pc:picChg>
        <pc:picChg chg="del">
          <ac:chgData name="Harris Wattles" userId="dc6a4cba68b284c5" providerId="LiveId" clId="{1C30CFFC-5C64-43AA-8FAA-2427AD5619C4}" dt="2024-09-10T18:44:11.482" v="2136" actId="478"/>
          <ac:picMkLst>
            <pc:docMk/>
            <pc:sldMk cId="2187451317" sldId="319"/>
            <ac:picMk id="7" creationId="{DA7D3D10-45DE-4AB6-8091-B62CC4C989D6}"/>
          </ac:picMkLst>
        </pc:picChg>
        <pc:picChg chg="add mod modCrop">
          <ac:chgData name="Harris Wattles" userId="dc6a4cba68b284c5" providerId="LiveId" clId="{1C30CFFC-5C64-43AA-8FAA-2427AD5619C4}" dt="2024-09-10T18:45:52.798" v="2181" actId="1076"/>
          <ac:picMkLst>
            <pc:docMk/>
            <pc:sldMk cId="2187451317" sldId="319"/>
            <ac:picMk id="10" creationId="{D7169242-84FF-CA2A-EC7A-91E2A6BB97DC}"/>
          </ac:picMkLst>
        </pc:picChg>
        <pc:picChg chg="del">
          <ac:chgData name="Harris Wattles" userId="dc6a4cba68b284c5" providerId="LiveId" clId="{1C30CFFC-5C64-43AA-8FAA-2427AD5619C4}" dt="2024-09-10T18:44:10.154" v="2134" actId="478"/>
          <ac:picMkLst>
            <pc:docMk/>
            <pc:sldMk cId="2187451317" sldId="319"/>
            <ac:picMk id="11" creationId="{DD6981DA-3DB2-4BA6-BB03-0868666E0931}"/>
          </ac:picMkLst>
        </pc:picChg>
        <pc:picChg chg="mod">
          <ac:chgData name="Harris Wattles" userId="dc6a4cba68b284c5" providerId="LiveId" clId="{1C30CFFC-5C64-43AA-8FAA-2427AD5619C4}" dt="2024-09-10T18:44:41.708" v="2145" actId="1076"/>
          <ac:picMkLst>
            <pc:docMk/>
            <pc:sldMk cId="2187451317" sldId="319"/>
            <ac:picMk id="6146" creationId="{BF702877-19DE-900E-F7E4-7F090AD02B6A}"/>
          </ac:picMkLst>
        </pc:picChg>
      </pc:sldChg>
      <pc:sldChg chg="addSp delSp modSp mod">
        <pc:chgData name="Harris Wattles" userId="dc6a4cba68b284c5" providerId="LiveId" clId="{1C30CFFC-5C64-43AA-8FAA-2427AD5619C4}" dt="2024-09-10T18:50:19.243" v="2334" actId="1076"/>
        <pc:sldMkLst>
          <pc:docMk/>
          <pc:sldMk cId="1896993192" sldId="320"/>
        </pc:sldMkLst>
        <pc:spChg chg="mod">
          <ac:chgData name="Harris Wattles" userId="dc6a4cba68b284c5" providerId="LiveId" clId="{1C30CFFC-5C64-43AA-8FAA-2427AD5619C4}" dt="2024-09-10T18:48:00.663" v="2320" actId="20577"/>
          <ac:spMkLst>
            <pc:docMk/>
            <pc:sldMk cId="1896993192" sldId="320"/>
            <ac:spMk id="89" creationId="{00000000-0000-0000-0000-000000000000}"/>
          </ac:spMkLst>
        </pc:spChg>
        <pc:grpChg chg="del">
          <ac:chgData name="Harris Wattles" userId="dc6a4cba68b284c5" providerId="LiveId" clId="{1C30CFFC-5C64-43AA-8FAA-2427AD5619C4}" dt="2024-09-10T18:49:15.201" v="2321" actId="478"/>
          <ac:grpSpMkLst>
            <pc:docMk/>
            <pc:sldMk cId="1896993192" sldId="320"/>
            <ac:grpSpMk id="12" creationId="{D8345124-28DF-4062-BACA-5620ABC18668}"/>
          </ac:grpSpMkLst>
        </pc:grpChg>
        <pc:grpChg chg="del">
          <ac:chgData name="Harris Wattles" userId="dc6a4cba68b284c5" providerId="LiveId" clId="{1C30CFFC-5C64-43AA-8FAA-2427AD5619C4}" dt="2024-09-10T18:46:53.714" v="2188" actId="478"/>
          <ac:grpSpMkLst>
            <pc:docMk/>
            <pc:sldMk cId="1896993192" sldId="320"/>
            <ac:grpSpMk id="20" creationId="{EDC299FF-4AFC-4B1C-ACD8-1D5FEE93B06D}"/>
          </ac:grpSpMkLst>
        </pc:grpChg>
        <pc:grpChg chg="del">
          <ac:chgData name="Harris Wattles" userId="dc6a4cba68b284c5" providerId="LiveId" clId="{1C30CFFC-5C64-43AA-8FAA-2427AD5619C4}" dt="2024-09-10T18:46:54.854" v="2190" actId="478"/>
          <ac:grpSpMkLst>
            <pc:docMk/>
            <pc:sldMk cId="1896993192" sldId="320"/>
            <ac:grpSpMk id="23" creationId="{4F1ACB48-0145-40BD-9B08-C32DBEF4C7E3}"/>
          </ac:grpSpMkLst>
        </pc:grpChg>
        <pc:picChg chg="del">
          <ac:chgData name="Harris Wattles" userId="dc6a4cba68b284c5" providerId="LiveId" clId="{1C30CFFC-5C64-43AA-8FAA-2427AD5619C4}" dt="2024-09-10T18:46:52.187" v="2186" actId="478"/>
          <ac:picMkLst>
            <pc:docMk/>
            <pc:sldMk cId="1896993192" sldId="320"/>
            <ac:picMk id="3" creationId="{6C646384-F8B9-4161-8176-14A30A5FCC0B}"/>
          </ac:picMkLst>
        </pc:picChg>
        <pc:picChg chg="add mod">
          <ac:chgData name="Harris Wattles" userId="dc6a4cba68b284c5" providerId="LiveId" clId="{1C30CFFC-5C64-43AA-8FAA-2427AD5619C4}" dt="2024-09-10T18:49:38.157" v="2329" actId="1076"/>
          <ac:picMkLst>
            <pc:docMk/>
            <pc:sldMk cId="1896993192" sldId="320"/>
            <ac:picMk id="5" creationId="{F5115A87-D5EC-3F5D-7B0F-F0CC5382E626}"/>
          </ac:picMkLst>
        </pc:picChg>
        <pc:picChg chg="del">
          <ac:chgData name="Harris Wattles" userId="dc6a4cba68b284c5" providerId="LiveId" clId="{1C30CFFC-5C64-43AA-8FAA-2427AD5619C4}" dt="2024-09-10T18:49:22.352" v="2322" actId="478"/>
          <ac:picMkLst>
            <pc:docMk/>
            <pc:sldMk cId="1896993192" sldId="320"/>
            <ac:picMk id="6" creationId="{A66261EA-3C0F-4202-B8CB-D3E21722C63D}"/>
          </ac:picMkLst>
        </pc:picChg>
        <pc:picChg chg="add mod">
          <ac:chgData name="Harris Wattles" userId="dc6a4cba68b284c5" providerId="LiveId" clId="{1C30CFFC-5C64-43AA-8FAA-2427AD5619C4}" dt="2024-09-10T18:50:19.243" v="2334" actId="1076"/>
          <ac:picMkLst>
            <pc:docMk/>
            <pc:sldMk cId="1896993192" sldId="320"/>
            <ac:picMk id="8" creationId="{C5EDD552-BD38-024A-FEE1-1FFC0ADA115D}"/>
          </ac:picMkLst>
        </pc:picChg>
        <pc:picChg chg="del">
          <ac:chgData name="Harris Wattles" userId="dc6a4cba68b284c5" providerId="LiveId" clId="{1C30CFFC-5C64-43AA-8FAA-2427AD5619C4}" dt="2024-09-10T18:46:52.934" v="2187" actId="478"/>
          <ac:picMkLst>
            <pc:docMk/>
            <pc:sldMk cId="1896993192" sldId="320"/>
            <ac:picMk id="16" creationId="{8080B66D-E37C-45BC-B167-358B4379DC70}"/>
          </ac:picMkLst>
        </pc:picChg>
        <pc:picChg chg="del">
          <ac:chgData name="Harris Wattles" userId="dc6a4cba68b284c5" providerId="LiveId" clId="{1C30CFFC-5C64-43AA-8FAA-2427AD5619C4}" dt="2024-09-10T18:46:54.288" v="2189" actId="478"/>
          <ac:picMkLst>
            <pc:docMk/>
            <pc:sldMk cId="1896993192" sldId="320"/>
            <ac:picMk id="18" creationId="{A3A3EA87-909F-4C1E-817D-4EC5496700B7}"/>
          </ac:picMkLst>
        </pc:picChg>
      </pc:sldChg>
      <pc:sldChg chg="del">
        <pc:chgData name="Harris Wattles" userId="dc6a4cba68b284c5" providerId="LiveId" clId="{1C30CFFC-5C64-43AA-8FAA-2427AD5619C4}" dt="2024-09-10T18:52:11.517" v="2337" actId="47"/>
        <pc:sldMkLst>
          <pc:docMk/>
          <pc:sldMk cId="1496702077" sldId="321"/>
        </pc:sldMkLst>
      </pc:sldChg>
      <pc:sldChg chg="addSp delSp modSp add del mod">
        <pc:chgData name="Harris Wattles" userId="dc6a4cba68b284c5" providerId="LiveId" clId="{1C30CFFC-5C64-43AA-8FAA-2427AD5619C4}" dt="2024-09-10T18:59:57.097" v="2604" actId="1076"/>
        <pc:sldMkLst>
          <pc:docMk/>
          <pc:sldMk cId="4094927247" sldId="323"/>
        </pc:sldMkLst>
        <pc:grpChg chg="del">
          <ac:chgData name="Harris Wattles" userId="dc6a4cba68b284c5" providerId="LiveId" clId="{1C30CFFC-5C64-43AA-8FAA-2427AD5619C4}" dt="2024-09-10T18:58:00.878" v="2583" actId="478"/>
          <ac:grpSpMkLst>
            <pc:docMk/>
            <pc:sldMk cId="4094927247" sldId="323"/>
            <ac:grpSpMk id="12" creationId="{36395ED9-670E-4B26-862C-D1C46C6F203D}"/>
          </ac:grpSpMkLst>
        </pc:grpChg>
        <pc:grpChg chg="del">
          <ac:chgData name="Harris Wattles" userId="dc6a4cba68b284c5" providerId="LiveId" clId="{1C30CFFC-5C64-43AA-8FAA-2427AD5619C4}" dt="2024-09-10T18:58:02.765" v="2585" actId="478"/>
          <ac:grpSpMkLst>
            <pc:docMk/>
            <pc:sldMk cId="4094927247" sldId="323"/>
            <ac:grpSpMk id="16" creationId="{C61BBDAC-D8FC-4DD4-B347-04FFEF944593}"/>
          </ac:grpSpMkLst>
        </pc:grpChg>
        <pc:picChg chg="mod">
          <ac:chgData name="Harris Wattles" userId="dc6a4cba68b284c5" providerId="LiveId" clId="{1C30CFFC-5C64-43AA-8FAA-2427AD5619C4}" dt="2024-09-10T18:59:25.212" v="2596" actId="1076"/>
          <ac:picMkLst>
            <pc:docMk/>
            <pc:sldMk cId="4094927247" sldId="323"/>
            <ac:picMk id="2" creationId="{915A5B94-05CE-1720-2A54-B957A4F8FC47}"/>
          </ac:picMkLst>
        </pc:picChg>
        <pc:picChg chg="add mod modCrop">
          <ac:chgData name="Harris Wattles" userId="dc6a4cba68b284c5" providerId="LiveId" clId="{1C30CFFC-5C64-43AA-8FAA-2427AD5619C4}" dt="2024-09-10T18:59:27.018" v="2597" actId="1076"/>
          <ac:picMkLst>
            <pc:docMk/>
            <pc:sldMk cId="4094927247" sldId="323"/>
            <ac:picMk id="4" creationId="{2BF31EEE-93AA-E623-AC03-C885D0C7BC8F}"/>
          </ac:picMkLst>
        </pc:picChg>
        <pc:picChg chg="add mod modCrop">
          <ac:chgData name="Harris Wattles" userId="dc6a4cba68b284c5" providerId="LiveId" clId="{1C30CFFC-5C64-43AA-8FAA-2427AD5619C4}" dt="2024-09-10T18:59:57.097" v="2604" actId="1076"/>
          <ac:picMkLst>
            <pc:docMk/>
            <pc:sldMk cId="4094927247" sldId="323"/>
            <ac:picMk id="6" creationId="{63F55B92-8E15-31A5-A886-2A4B37DBFCBD}"/>
          </ac:picMkLst>
        </pc:picChg>
        <pc:picChg chg="del">
          <ac:chgData name="Harris Wattles" userId="dc6a4cba68b284c5" providerId="LiveId" clId="{1C30CFFC-5C64-43AA-8FAA-2427AD5619C4}" dt="2024-09-10T18:58:01.606" v="2584" actId="478"/>
          <ac:picMkLst>
            <pc:docMk/>
            <pc:sldMk cId="4094927247" sldId="323"/>
            <ac:picMk id="7" creationId="{7C0CD2CC-44E9-42B5-89E8-BCBFEFFF86D9}"/>
          </ac:picMkLst>
        </pc:picChg>
        <pc:picChg chg="del">
          <ac:chgData name="Harris Wattles" userId="dc6a4cba68b284c5" providerId="LiveId" clId="{1C30CFFC-5C64-43AA-8FAA-2427AD5619C4}" dt="2024-09-10T18:58:00.069" v="2582" actId="478"/>
          <ac:picMkLst>
            <pc:docMk/>
            <pc:sldMk cId="4094927247" sldId="323"/>
            <ac:picMk id="11" creationId="{4DDCBB87-0B34-4915-A4C6-900DF5E97886}"/>
          </ac:picMkLst>
        </pc:picChg>
        <pc:picChg chg="del">
          <ac:chgData name="Harris Wattles" userId="dc6a4cba68b284c5" providerId="LiveId" clId="{1C30CFFC-5C64-43AA-8FAA-2427AD5619C4}" dt="2024-09-10T18:58:03.132" v="2586" actId="478"/>
          <ac:picMkLst>
            <pc:docMk/>
            <pc:sldMk cId="4094927247" sldId="323"/>
            <ac:picMk id="13" creationId="{1CD8F281-B1DE-43FD-BA55-3DA3DDA5CA40}"/>
          </ac:picMkLst>
        </pc:picChg>
      </pc:sldChg>
      <pc:sldChg chg="addSp delSp modSp mod">
        <pc:chgData name="Harris Wattles" userId="dc6a4cba68b284c5" providerId="LiveId" clId="{1C30CFFC-5C64-43AA-8FAA-2427AD5619C4}" dt="2024-09-10T18:07:20.775" v="1555" actId="1076"/>
        <pc:sldMkLst>
          <pc:docMk/>
          <pc:sldMk cId="2780578509" sldId="324"/>
        </pc:sldMkLst>
        <pc:spChg chg="add del mod">
          <ac:chgData name="Harris Wattles" userId="dc6a4cba68b284c5" providerId="LiveId" clId="{1C30CFFC-5C64-43AA-8FAA-2427AD5619C4}" dt="2024-09-10T18:03:26.350" v="1465" actId="478"/>
          <ac:spMkLst>
            <pc:docMk/>
            <pc:sldMk cId="2780578509" sldId="324"/>
            <ac:spMk id="5" creationId="{68D8FD00-9FB6-2498-F9D0-E0B74829E752}"/>
          </ac:spMkLst>
        </pc:spChg>
        <pc:spChg chg="add mod">
          <ac:chgData name="Harris Wattles" userId="dc6a4cba68b284c5" providerId="LiveId" clId="{1C30CFFC-5C64-43AA-8FAA-2427AD5619C4}" dt="2024-09-10T18:04:20.183" v="1536" actId="207"/>
          <ac:spMkLst>
            <pc:docMk/>
            <pc:sldMk cId="2780578509" sldId="324"/>
            <ac:spMk id="6" creationId="{4B9EB717-2A3C-8201-BE85-9766CE332BA8}"/>
          </ac:spMkLst>
        </pc:spChg>
        <pc:spChg chg="del">
          <ac:chgData name="Harris Wattles" userId="dc6a4cba68b284c5" providerId="LiveId" clId="{1C30CFFC-5C64-43AA-8FAA-2427AD5619C4}" dt="2024-09-10T18:03:24.409" v="1464" actId="478"/>
          <ac:spMkLst>
            <pc:docMk/>
            <pc:sldMk cId="2780578509" sldId="324"/>
            <ac:spMk id="69" creationId="{00000000-0000-0000-0000-000000000000}"/>
          </ac:spMkLst>
        </pc:spChg>
        <pc:grpChg chg="del">
          <ac:chgData name="Harris Wattles" userId="dc6a4cba68b284c5" providerId="LiveId" clId="{1C30CFFC-5C64-43AA-8FAA-2427AD5619C4}" dt="2024-09-10T18:03:09.677" v="1460" actId="478"/>
          <ac:grpSpMkLst>
            <pc:docMk/>
            <pc:sldMk cId="2780578509" sldId="324"/>
            <ac:grpSpMk id="2" creationId="{99FF0798-5864-46F7-AC45-033C95E838AF}"/>
          </ac:grpSpMkLst>
        </pc:grpChg>
        <pc:grpChg chg="del">
          <ac:chgData name="Harris Wattles" userId="dc6a4cba68b284c5" providerId="LiveId" clId="{1C30CFFC-5C64-43AA-8FAA-2427AD5619C4}" dt="2024-09-10T18:03:11.262" v="1461" actId="478"/>
          <ac:grpSpMkLst>
            <pc:docMk/>
            <pc:sldMk cId="2780578509" sldId="324"/>
            <ac:grpSpMk id="10" creationId="{9F2BB62D-B181-44D4-B989-8078A5E93B45}"/>
          </ac:grpSpMkLst>
        </pc:grpChg>
        <pc:grpChg chg="del">
          <ac:chgData name="Harris Wattles" userId="dc6a4cba68b284c5" providerId="LiveId" clId="{1C30CFFC-5C64-43AA-8FAA-2427AD5619C4}" dt="2024-09-10T18:03:13.843" v="1463" actId="478"/>
          <ac:grpSpMkLst>
            <pc:docMk/>
            <pc:sldMk cId="2780578509" sldId="324"/>
            <ac:grpSpMk id="13" creationId="{DC08F503-774C-4F94-B83C-F1209AC512AE}"/>
          </ac:grpSpMkLst>
        </pc:grpChg>
        <pc:grpChg chg="del">
          <ac:chgData name="Harris Wattles" userId="dc6a4cba68b284c5" providerId="LiveId" clId="{1C30CFFC-5C64-43AA-8FAA-2427AD5619C4}" dt="2024-09-10T18:03:12.611" v="1462" actId="478"/>
          <ac:grpSpMkLst>
            <pc:docMk/>
            <pc:sldMk cId="2780578509" sldId="324"/>
            <ac:grpSpMk id="19" creationId="{C92600BA-5CCC-4EFF-9159-E592B4DD6D27}"/>
          </ac:grpSpMkLst>
        </pc:grpChg>
        <pc:picChg chg="mod">
          <ac:chgData name="Harris Wattles" userId="dc6a4cba68b284c5" providerId="LiveId" clId="{1C30CFFC-5C64-43AA-8FAA-2427AD5619C4}" dt="2024-09-10T18:03:35.022" v="1467" actId="1076"/>
          <ac:picMkLst>
            <pc:docMk/>
            <pc:sldMk cId="2780578509" sldId="324"/>
            <ac:picMk id="3" creationId="{6AC9DCF5-4901-7107-EB2F-D87C9CA2BB8E}"/>
          </ac:picMkLst>
        </pc:picChg>
        <pc:picChg chg="add mod modCrop">
          <ac:chgData name="Harris Wattles" userId="dc6a4cba68b284c5" providerId="LiveId" clId="{1C30CFFC-5C64-43AA-8FAA-2427AD5619C4}" dt="2024-09-10T18:07:05.300" v="1551" actId="1076"/>
          <ac:picMkLst>
            <pc:docMk/>
            <pc:sldMk cId="2780578509" sldId="324"/>
            <ac:picMk id="22" creationId="{7A21BE59-B393-1A6E-3CFC-16000348EE97}"/>
          </ac:picMkLst>
        </pc:picChg>
        <pc:picChg chg="add mod modCrop">
          <ac:chgData name="Harris Wattles" userId="dc6a4cba68b284c5" providerId="LiveId" clId="{1C30CFFC-5C64-43AA-8FAA-2427AD5619C4}" dt="2024-09-10T18:07:20.775" v="1555" actId="1076"/>
          <ac:picMkLst>
            <pc:docMk/>
            <pc:sldMk cId="2780578509" sldId="324"/>
            <ac:picMk id="24" creationId="{55FAC1C6-73BC-BAA4-FB02-6B5BABE82ABD}"/>
          </ac:picMkLst>
        </pc:picChg>
      </pc:sldChg>
      <pc:sldChg chg="addSp delSp modSp mod">
        <pc:chgData name="Harris Wattles" userId="dc6a4cba68b284c5" providerId="LiveId" clId="{1C30CFFC-5C64-43AA-8FAA-2427AD5619C4}" dt="2024-09-10T18:30:12.561" v="1597" actId="1076"/>
        <pc:sldMkLst>
          <pc:docMk/>
          <pc:sldMk cId="3655265322" sldId="325"/>
        </pc:sldMkLst>
        <pc:spChg chg="add del mod">
          <ac:chgData name="Harris Wattles" userId="dc6a4cba68b284c5" providerId="LiveId" clId="{1C30CFFC-5C64-43AA-8FAA-2427AD5619C4}" dt="2024-09-10T18:07:50.039" v="1562" actId="478"/>
          <ac:spMkLst>
            <pc:docMk/>
            <pc:sldMk cId="3655265322" sldId="325"/>
            <ac:spMk id="4" creationId="{27AA6C6D-FCE9-1C0A-B656-F1698A51D00C}"/>
          </ac:spMkLst>
        </pc:spChg>
        <pc:spChg chg="add mod">
          <ac:chgData name="Harris Wattles" userId="dc6a4cba68b284c5" providerId="LiveId" clId="{1C30CFFC-5C64-43AA-8FAA-2427AD5619C4}" dt="2024-09-10T18:08:23.669" v="1580" actId="14100"/>
          <ac:spMkLst>
            <pc:docMk/>
            <pc:sldMk cId="3655265322" sldId="325"/>
            <ac:spMk id="5" creationId="{CCC44FDE-0E4A-240A-540C-D67C18906A88}"/>
          </ac:spMkLst>
        </pc:spChg>
        <pc:spChg chg="mod">
          <ac:chgData name="Harris Wattles" userId="dc6a4cba68b284c5" providerId="LiveId" clId="{1C30CFFC-5C64-43AA-8FAA-2427AD5619C4}" dt="2024-09-10T18:07:43.355" v="1559" actId="14100"/>
          <ac:spMkLst>
            <pc:docMk/>
            <pc:sldMk cId="3655265322" sldId="325"/>
            <ac:spMk id="74" creationId="{00000000-0000-0000-0000-000000000000}"/>
          </ac:spMkLst>
        </pc:spChg>
        <pc:spChg chg="del">
          <ac:chgData name="Harris Wattles" userId="dc6a4cba68b284c5" providerId="LiveId" clId="{1C30CFFC-5C64-43AA-8FAA-2427AD5619C4}" dt="2024-09-10T18:07:47.871" v="1561" actId="478"/>
          <ac:spMkLst>
            <pc:docMk/>
            <pc:sldMk cId="3655265322" sldId="325"/>
            <ac:spMk id="75" creationId="{00000000-0000-0000-0000-000000000000}"/>
          </ac:spMkLst>
        </pc:spChg>
        <pc:grpChg chg="del">
          <ac:chgData name="Harris Wattles" userId="dc6a4cba68b284c5" providerId="LiveId" clId="{1C30CFFC-5C64-43AA-8FAA-2427AD5619C4}" dt="2024-09-10T18:07:54.243" v="1566" actId="478"/>
          <ac:grpSpMkLst>
            <pc:docMk/>
            <pc:sldMk cId="3655265322" sldId="325"/>
            <ac:grpSpMk id="8" creationId="{FCF0CA28-C8DA-426E-9C1F-12C7766D464B}"/>
          </ac:grpSpMkLst>
        </pc:grpChg>
        <pc:grpChg chg="del">
          <ac:chgData name="Harris Wattles" userId="dc6a4cba68b284c5" providerId="LiveId" clId="{1C30CFFC-5C64-43AA-8FAA-2427AD5619C4}" dt="2024-09-10T18:07:53.075" v="1565" actId="478"/>
          <ac:grpSpMkLst>
            <pc:docMk/>
            <pc:sldMk cId="3655265322" sldId="325"/>
            <ac:grpSpMk id="18" creationId="{116E200A-1917-4680-BC6F-1D2D519B065E}"/>
          </ac:grpSpMkLst>
        </pc:grpChg>
        <pc:picChg chg="mod">
          <ac:chgData name="Harris Wattles" userId="dc6a4cba68b284c5" providerId="LiveId" clId="{1C30CFFC-5C64-43AA-8FAA-2427AD5619C4}" dt="2024-09-10T18:30:12.561" v="1597" actId="1076"/>
          <ac:picMkLst>
            <pc:docMk/>
            <pc:sldMk cId="3655265322" sldId="325"/>
            <ac:picMk id="2" creationId="{7E328574-EC5F-3297-CCB5-C3800A5B482D}"/>
          </ac:picMkLst>
        </pc:picChg>
        <pc:picChg chg="add mod">
          <ac:chgData name="Harris Wattles" userId="dc6a4cba68b284c5" providerId="LiveId" clId="{1C30CFFC-5C64-43AA-8FAA-2427AD5619C4}" dt="2024-09-10T18:29:50.654" v="1594" actId="1076"/>
          <ac:picMkLst>
            <pc:docMk/>
            <pc:sldMk cId="3655265322" sldId="325"/>
            <ac:picMk id="7" creationId="{5F7E6E8B-0926-2862-4CAF-67B6A3F1558B}"/>
          </ac:picMkLst>
        </pc:picChg>
        <pc:picChg chg="del">
          <ac:chgData name="Harris Wattles" userId="dc6a4cba68b284c5" providerId="LiveId" clId="{1C30CFFC-5C64-43AA-8FAA-2427AD5619C4}" dt="2024-09-10T18:07:52.349" v="1564" actId="478"/>
          <ac:picMkLst>
            <pc:docMk/>
            <pc:sldMk cId="3655265322" sldId="325"/>
            <ac:picMk id="11" creationId="{45E73E74-567A-4BE7-AEC2-70832AEDFFBB}"/>
          </ac:picMkLst>
        </pc:picChg>
        <pc:picChg chg="del">
          <ac:chgData name="Harris Wattles" userId="dc6a4cba68b284c5" providerId="LiveId" clId="{1C30CFFC-5C64-43AA-8FAA-2427AD5619C4}" dt="2024-09-10T18:07:51.893" v="1563" actId="478"/>
          <ac:picMkLst>
            <pc:docMk/>
            <pc:sldMk cId="3655265322" sldId="325"/>
            <ac:picMk id="13" creationId="{0DB6189C-452F-43F8-9D8E-0882DB2F4395}"/>
          </ac:picMkLst>
        </pc:picChg>
        <pc:picChg chg="add mod modCrop">
          <ac:chgData name="Harris Wattles" userId="dc6a4cba68b284c5" providerId="LiveId" clId="{1C30CFFC-5C64-43AA-8FAA-2427AD5619C4}" dt="2024-09-10T18:30:06.215" v="1596" actId="1076"/>
          <ac:picMkLst>
            <pc:docMk/>
            <pc:sldMk cId="3655265322" sldId="325"/>
            <ac:picMk id="16" creationId="{81C5EFC0-AC1E-9C89-C0C6-E51E21ECD4EA}"/>
          </ac:picMkLst>
        </pc:picChg>
      </pc:sldChg>
      <pc:sldChg chg="addSp delSp modSp mod">
        <pc:chgData name="Harris Wattles" userId="dc6a4cba68b284c5" providerId="LiveId" clId="{1C30CFFC-5C64-43AA-8FAA-2427AD5619C4}" dt="2024-09-10T18:34:40.525" v="1693" actId="20577"/>
        <pc:sldMkLst>
          <pc:docMk/>
          <pc:sldMk cId="3522422758" sldId="326"/>
        </pc:sldMkLst>
        <pc:spChg chg="add del mod">
          <ac:chgData name="Harris Wattles" userId="dc6a4cba68b284c5" providerId="LiveId" clId="{1C30CFFC-5C64-43AA-8FAA-2427AD5619C4}" dt="2024-09-10T18:30:35.423" v="1599" actId="478"/>
          <ac:spMkLst>
            <pc:docMk/>
            <pc:sldMk cId="3522422758" sldId="326"/>
            <ac:spMk id="4" creationId="{C263AC46-2C6B-9BE9-B747-E061CD117455}"/>
          </ac:spMkLst>
        </pc:spChg>
        <pc:spChg chg="add mod">
          <ac:chgData name="Harris Wattles" userId="dc6a4cba68b284c5" providerId="LiveId" clId="{1C30CFFC-5C64-43AA-8FAA-2427AD5619C4}" dt="2024-09-10T18:34:40.525" v="1693" actId="20577"/>
          <ac:spMkLst>
            <pc:docMk/>
            <pc:sldMk cId="3522422758" sldId="326"/>
            <ac:spMk id="5" creationId="{69B6E65E-FB13-C18C-BAE6-2086D541788A}"/>
          </ac:spMkLst>
        </pc:spChg>
        <pc:spChg chg="mod">
          <ac:chgData name="Harris Wattles" userId="dc6a4cba68b284c5" providerId="LiveId" clId="{1C30CFFC-5C64-43AA-8FAA-2427AD5619C4}" dt="2024-09-10T18:30:45.113" v="1602" actId="14100"/>
          <ac:spMkLst>
            <pc:docMk/>
            <pc:sldMk cId="3522422758" sldId="326"/>
            <ac:spMk id="82" creationId="{00000000-0000-0000-0000-000000000000}"/>
          </ac:spMkLst>
        </pc:spChg>
        <pc:spChg chg="del">
          <ac:chgData name="Harris Wattles" userId="dc6a4cba68b284c5" providerId="LiveId" clId="{1C30CFFC-5C64-43AA-8FAA-2427AD5619C4}" dt="2024-09-10T18:30:33.196" v="1598" actId="478"/>
          <ac:spMkLst>
            <pc:docMk/>
            <pc:sldMk cId="3522422758" sldId="326"/>
            <ac:spMk id="83" creationId="{00000000-0000-0000-0000-000000000000}"/>
          </ac:spMkLst>
        </pc:spChg>
        <pc:grpChg chg="del">
          <ac:chgData name="Harris Wattles" userId="dc6a4cba68b284c5" providerId="LiveId" clId="{1C30CFFC-5C64-43AA-8FAA-2427AD5619C4}" dt="2024-09-10T18:30:53.621" v="1609" actId="478"/>
          <ac:grpSpMkLst>
            <pc:docMk/>
            <pc:sldMk cId="3522422758" sldId="326"/>
            <ac:grpSpMk id="15" creationId="{8E132A2E-E219-469F-805A-AE8C9B73F698}"/>
          </ac:grpSpMkLst>
        </pc:grpChg>
        <pc:grpChg chg="del">
          <ac:chgData name="Harris Wattles" userId="dc6a4cba68b284c5" providerId="LiveId" clId="{1C30CFFC-5C64-43AA-8FAA-2427AD5619C4}" dt="2024-09-10T18:30:50.783" v="1606" actId="478"/>
          <ac:grpSpMkLst>
            <pc:docMk/>
            <pc:sldMk cId="3522422758" sldId="326"/>
            <ac:grpSpMk id="21" creationId="{498EF42B-FF50-47FA-A140-C858E1A7902A}"/>
          </ac:grpSpMkLst>
        </pc:grpChg>
        <pc:grpChg chg="del">
          <ac:chgData name="Harris Wattles" userId="dc6a4cba68b284c5" providerId="LiveId" clId="{1C30CFFC-5C64-43AA-8FAA-2427AD5619C4}" dt="2024-09-10T18:30:52.610" v="1608" actId="478"/>
          <ac:grpSpMkLst>
            <pc:docMk/>
            <pc:sldMk cId="3522422758" sldId="326"/>
            <ac:grpSpMk id="28" creationId="{926236ED-65C5-4BA7-913F-794ED6F34E93}"/>
          </ac:grpSpMkLst>
        </pc:grpChg>
        <pc:picChg chg="mod">
          <ac:chgData name="Harris Wattles" userId="dc6a4cba68b284c5" providerId="LiveId" clId="{1C30CFFC-5C64-43AA-8FAA-2427AD5619C4}" dt="2024-09-10T18:30:47.911" v="1603" actId="1076"/>
          <ac:picMkLst>
            <pc:docMk/>
            <pc:sldMk cId="3522422758" sldId="326"/>
            <ac:picMk id="2" creationId="{D24AC7BF-0F18-3DE4-EB99-4D029BC53C85}"/>
          </ac:picMkLst>
        </pc:picChg>
        <pc:picChg chg="add mod modCrop">
          <ac:chgData name="Harris Wattles" userId="dc6a4cba68b284c5" providerId="LiveId" clId="{1C30CFFC-5C64-43AA-8FAA-2427AD5619C4}" dt="2024-09-10T18:33:15.901" v="1630" actId="732"/>
          <ac:picMkLst>
            <pc:docMk/>
            <pc:sldMk cId="3522422758" sldId="326"/>
            <ac:picMk id="9" creationId="{F0C0E4A4-5BFB-E9C2-0720-2D045CE4224F}"/>
          </ac:picMkLst>
        </pc:picChg>
        <pc:picChg chg="add mod modCrop">
          <ac:chgData name="Harris Wattles" userId="dc6a4cba68b284c5" providerId="LiveId" clId="{1C30CFFC-5C64-43AA-8FAA-2427AD5619C4}" dt="2024-09-10T18:33:44.740" v="1633" actId="1076"/>
          <ac:picMkLst>
            <pc:docMk/>
            <pc:sldMk cId="3522422758" sldId="326"/>
            <ac:picMk id="11" creationId="{6F3E5F8F-36A5-DEE5-E2E1-DA9E2C0C3D70}"/>
          </ac:picMkLst>
        </pc:picChg>
        <pc:picChg chg="del">
          <ac:chgData name="Harris Wattles" userId="dc6a4cba68b284c5" providerId="LiveId" clId="{1C30CFFC-5C64-43AA-8FAA-2427AD5619C4}" dt="2024-09-10T18:30:49.151" v="1604" actId="478"/>
          <ac:picMkLst>
            <pc:docMk/>
            <pc:sldMk cId="3522422758" sldId="326"/>
            <ac:picMk id="14" creationId="{DD245339-5C92-4974-99B4-05022D95C558}"/>
          </ac:picMkLst>
        </pc:picChg>
        <pc:picChg chg="del">
          <ac:chgData name="Harris Wattles" userId="dc6a4cba68b284c5" providerId="LiveId" clId="{1C30CFFC-5C64-43AA-8FAA-2427AD5619C4}" dt="2024-09-10T18:30:49.783" v="1605" actId="478"/>
          <ac:picMkLst>
            <pc:docMk/>
            <pc:sldMk cId="3522422758" sldId="326"/>
            <ac:picMk id="19" creationId="{26A1B45D-ABCD-405A-B776-A9E99AAC41E0}"/>
          </ac:picMkLst>
        </pc:picChg>
        <pc:picChg chg="del">
          <ac:chgData name="Harris Wattles" userId="dc6a4cba68b284c5" providerId="LiveId" clId="{1C30CFFC-5C64-43AA-8FAA-2427AD5619C4}" dt="2024-09-10T18:30:51.341" v="1607" actId="478"/>
          <ac:picMkLst>
            <pc:docMk/>
            <pc:sldMk cId="3522422758" sldId="326"/>
            <ac:picMk id="25" creationId="{FFEEA8DD-A9B2-4F53-B24F-1AF85E2C3B82}"/>
          </ac:picMkLst>
        </pc:picChg>
      </pc:sldChg>
      <pc:sldChg chg="delSp modSp mod">
        <pc:chgData name="Harris Wattles" userId="dc6a4cba68b284c5" providerId="LiveId" clId="{1C30CFFC-5C64-43AA-8FAA-2427AD5619C4}" dt="2024-09-10T19:02:19.036" v="2754" actId="14100"/>
        <pc:sldMkLst>
          <pc:docMk/>
          <pc:sldMk cId="1339611603" sldId="328"/>
        </pc:sldMkLst>
        <pc:spChg chg="del mod">
          <ac:chgData name="Harris Wattles" userId="dc6a4cba68b284c5" providerId="LiveId" clId="{1C30CFFC-5C64-43AA-8FAA-2427AD5619C4}" dt="2024-09-10T19:00:45.743" v="2610"/>
          <ac:spMkLst>
            <pc:docMk/>
            <pc:sldMk cId="1339611603" sldId="328"/>
            <ac:spMk id="2" creationId="{684D170C-EC77-40C5-A104-BB18F8DAF188}"/>
          </ac:spMkLst>
        </pc:spChg>
        <pc:spChg chg="del">
          <ac:chgData name="Harris Wattles" userId="dc6a4cba68b284c5" providerId="LiveId" clId="{1C30CFFC-5C64-43AA-8FAA-2427AD5619C4}" dt="2024-09-10T19:00:19.662" v="2605" actId="478"/>
          <ac:spMkLst>
            <pc:docMk/>
            <pc:sldMk cId="1339611603" sldId="328"/>
            <ac:spMk id="9" creationId="{03525C85-F0A4-4153-BAC3-1A85E1D19CA7}"/>
          </ac:spMkLst>
        </pc:spChg>
        <pc:spChg chg="del mod">
          <ac:chgData name="Harris Wattles" userId="dc6a4cba68b284c5" providerId="LiveId" clId="{1C30CFFC-5C64-43AA-8FAA-2427AD5619C4}" dt="2024-09-10T19:00:37.670" v="2607" actId="478"/>
          <ac:spMkLst>
            <pc:docMk/>
            <pc:sldMk cId="1339611603" sldId="328"/>
            <ac:spMk id="10" creationId="{01E9E2CA-1BFD-4324-B198-F2EF1267CB82}"/>
          </ac:spMkLst>
        </pc:spChg>
        <pc:spChg chg="mod">
          <ac:chgData name="Harris Wattles" userId="dc6a4cba68b284c5" providerId="LiveId" clId="{1C30CFFC-5C64-43AA-8FAA-2427AD5619C4}" dt="2024-09-10T19:02:19.036" v="2754" actId="14100"/>
          <ac:spMkLst>
            <pc:docMk/>
            <pc:sldMk cId="1339611603" sldId="328"/>
            <ac:spMk id="11" creationId="{B1B923D6-7A9A-4A9C-BD97-FF77671A0F74}"/>
          </ac:spMkLst>
        </pc:spChg>
      </pc:sldChg>
      <pc:sldChg chg="addSp delSp modSp mod">
        <pc:chgData name="Harris Wattles" userId="dc6a4cba68b284c5" providerId="LiveId" clId="{1C30CFFC-5C64-43AA-8FAA-2427AD5619C4}" dt="2024-09-11T18:29:09.737" v="3704" actId="1076"/>
        <pc:sldMkLst>
          <pc:docMk/>
          <pc:sldMk cId="3423777978" sldId="335"/>
        </pc:sldMkLst>
        <pc:spChg chg="mod">
          <ac:chgData name="Harris Wattles" userId="dc6a4cba68b284c5" providerId="LiveId" clId="{1C30CFFC-5C64-43AA-8FAA-2427AD5619C4}" dt="2024-09-11T18:28:11.645" v="3693" actId="1076"/>
          <ac:spMkLst>
            <pc:docMk/>
            <pc:sldMk cId="3423777978" sldId="335"/>
            <ac:spMk id="119" creationId="{00000000-0000-0000-0000-000000000000}"/>
          </ac:spMkLst>
        </pc:spChg>
        <pc:spChg chg="mod">
          <ac:chgData name="Harris Wattles" userId="dc6a4cba68b284c5" providerId="LiveId" clId="{1C30CFFC-5C64-43AA-8FAA-2427AD5619C4}" dt="2024-09-11T18:28:52.204" v="3702" actId="1076"/>
          <ac:spMkLst>
            <pc:docMk/>
            <pc:sldMk cId="3423777978" sldId="335"/>
            <ac:spMk id="120" creationId="{00000000-0000-0000-0000-000000000000}"/>
          </ac:spMkLst>
        </pc:spChg>
        <pc:picChg chg="add mod">
          <ac:chgData name="Harris Wattles" userId="dc6a4cba68b284c5" providerId="LiveId" clId="{1C30CFFC-5C64-43AA-8FAA-2427AD5619C4}" dt="2024-09-11T18:29:09.737" v="3704" actId="1076"/>
          <ac:picMkLst>
            <pc:docMk/>
            <pc:sldMk cId="3423777978" sldId="335"/>
            <ac:picMk id="3" creationId="{0B2159A9-459A-F407-CB2B-70B0F9A380BB}"/>
          </ac:picMkLst>
        </pc:picChg>
        <pc:picChg chg="del">
          <ac:chgData name="Harris Wattles" userId="dc6a4cba68b284c5" providerId="LiveId" clId="{1C30CFFC-5C64-43AA-8FAA-2427AD5619C4}" dt="2024-09-09T17:18:40.486" v="393" actId="478"/>
          <ac:picMkLst>
            <pc:docMk/>
            <pc:sldMk cId="3423777978" sldId="335"/>
            <ac:picMk id="7" creationId="{DEA40E14-4D58-1B48-AE83-B999A8915230}"/>
          </ac:picMkLst>
        </pc:picChg>
      </pc:sldChg>
      <pc:sldChg chg="modSp mod">
        <pc:chgData name="Harris Wattles" userId="dc6a4cba68b284c5" providerId="LiveId" clId="{1C30CFFC-5C64-43AA-8FAA-2427AD5619C4}" dt="2024-09-09T19:13:48.368" v="1017" actId="20577"/>
        <pc:sldMkLst>
          <pc:docMk/>
          <pc:sldMk cId="2387929751" sldId="336"/>
        </pc:sldMkLst>
        <pc:spChg chg="mod">
          <ac:chgData name="Harris Wattles" userId="dc6a4cba68b284c5" providerId="LiveId" clId="{1C30CFFC-5C64-43AA-8FAA-2427AD5619C4}" dt="2024-09-09T19:13:48.368" v="1017" actId="20577"/>
          <ac:spMkLst>
            <pc:docMk/>
            <pc:sldMk cId="2387929751" sldId="336"/>
            <ac:spMk id="120" creationId="{00000000-0000-0000-0000-000000000000}"/>
          </ac:spMkLst>
        </pc:spChg>
      </pc:sldChg>
      <pc:sldChg chg="modSp mod">
        <pc:chgData name="Harris Wattles" userId="dc6a4cba68b284c5" providerId="LiveId" clId="{1C30CFFC-5C64-43AA-8FAA-2427AD5619C4}" dt="2024-09-09T17:23:00.629" v="447" actId="20577"/>
        <pc:sldMkLst>
          <pc:docMk/>
          <pc:sldMk cId="2775725436" sldId="341"/>
        </pc:sldMkLst>
        <pc:spChg chg="mod">
          <ac:chgData name="Harris Wattles" userId="dc6a4cba68b284c5" providerId="LiveId" clId="{1C30CFFC-5C64-43AA-8FAA-2427AD5619C4}" dt="2024-09-09T17:22:46.754" v="445" actId="20577"/>
          <ac:spMkLst>
            <pc:docMk/>
            <pc:sldMk cId="2775725436" sldId="341"/>
            <ac:spMk id="2" creationId="{0D44D7D1-93C9-3F67-65F2-3A1D12E6CCE9}"/>
          </ac:spMkLst>
        </pc:spChg>
        <pc:spChg chg="mod">
          <ac:chgData name="Harris Wattles" userId="dc6a4cba68b284c5" providerId="LiveId" clId="{1C30CFFC-5C64-43AA-8FAA-2427AD5619C4}" dt="2024-09-09T17:23:00.629" v="447" actId="20577"/>
          <ac:spMkLst>
            <pc:docMk/>
            <pc:sldMk cId="2775725436" sldId="341"/>
            <ac:spMk id="3" creationId="{32BFB021-6216-C1D6-3FE2-9F5563C6C030}"/>
          </ac:spMkLst>
        </pc:spChg>
      </pc:sldChg>
      <pc:sldChg chg="modSp mod">
        <pc:chgData name="Harris Wattles" userId="dc6a4cba68b284c5" providerId="LiveId" clId="{1C30CFFC-5C64-43AA-8FAA-2427AD5619C4}" dt="2024-09-10T16:10:17.396" v="1019" actId="20577"/>
        <pc:sldMkLst>
          <pc:docMk/>
          <pc:sldMk cId="434615957" sldId="342"/>
        </pc:sldMkLst>
        <pc:spChg chg="mod">
          <ac:chgData name="Harris Wattles" userId="dc6a4cba68b284c5" providerId="LiveId" clId="{1C30CFFC-5C64-43AA-8FAA-2427AD5619C4}" dt="2024-09-10T16:10:17.396" v="1019" actId="20577"/>
          <ac:spMkLst>
            <pc:docMk/>
            <pc:sldMk cId="434615957" sldId="342"/>
            <ac:spMk id="3" creationId="{3F07B1A8-0F83-83B5-1F2F-4048EE5D070D}"/>
          </ac:spMkLst>
        </pc:spChg>
      </pc:sldChg>
      <pc:sldChg chg="modSp mod">
        <pc:chgData name="Harris Wattles" userId="dc6a4cba68b284c5" providerId="LiveId" clId="{1C30CFFC-5C64-43AA-8FAA-2427AD5619C4}" dt="2024-09-11T18:34:38.021" v="3759" actId="20577"/>
        <pc:sldMkLst>
          <pc:docMk/>
          <pc:sldMk cId="441092062" sldId="343"/>
        </pc:sldMkLst>
        <pc:spChg chg="mod">
          <ac:chgData name="Harris Wattles" userId="dc6a4cba68b284c5" providerId="LiveId" clId="{1C30CFFC-5C64-43AA-8FAA-2427AD5619C4}" dt="2024-09-09T18:53:23.656" v="775" actId="14100"/>
          <ac:spMkLst>
            <pc:docMk/>
            <pc:sldMk cId="441092062" sldId="343"/>
            <ac:spMk id="2" creationId="{AF427F2F-C5E1-0C61-4BE8-7CBE6BE290A2}"/>
          </ac:spMkLst>
        </pc:spChg>
        <pc:spChg chg="mod">
          <ac:chgData name="Harris Wattles" userId="dc6a4cba68b284c5" providerId="LiveId" clId="{1C30CFFC-5C64-43AA-8FAA-2427AD5619C4}" dt="2024-09-11T18:34:38.021" v="3759" actId="20577"/>
          <ac:spMkLst>
            <pc:docMk/>
            <pc:sldMk cId="441092062" sldId="343"/>
            <ac:spMk id="3" creationId="{B4C0125A-1F99-29FB-639B-E99A9974BAAF}"/>
          </ac:spMkLst>
        </pc:spChg>
      </pc:sldChg>
      <pc:sldChg chg="modSp mod">
        <pc:chgData name="Harris Wattles" userId="dc6a4cba68b284c5" providerId="LiveId" clId="{1C30CFFC-5C64-43AA-8FAA-2427AD5619C4}" dt="2024-09-09T17:03:03.089" v="167" actId="20577"/>
        <pc:sldMkLst>
          <pc:docMk/>
          <pc:sldMk cId="2231554325" sldId="344"/>
        </pc:sldMkLst>
        <pc:spChg chg="mod">
          <ac:chgData name="Harris Wattles" userId="dc6a4cba68b284c5" providerId="LiveId" clId="{1C30CFFC-5C64-43AA-8FAA-2427AD5619C4}" dt="2024-09-09T17:03:03.089" v="167" actId="20577"/>
          <ac:spMkLst>
            <pc:docMk/>
            <pc:sldMk cId="2231554325" sldId="344"/>
            <ac:spMk id="4" creationId="{6DACE3E7-8B84-45CB-2776-3E509EACC00C}"/>
          </ac:spMkLst>
        </pc:spChg>
      </pc:sldChg>
      <pc:sldChg chg="addSp delSp modSp add mod">
        <pc:chgData name="Harris Wattles" userId="dc6a4cba68b284c5" providerId="LiveId" clId="{1C30CFFC-5C64-43AA-8FAA-2427AD5619C4}" dt="2024-09-09T17:04:10.845" v="176" actId="20577"/>
        <pc:sldMkLst>
          <pc:docMk/>
          <pc:sldMk cId="2886451042" sldId="345"/>
        </pc:sldMkLst>
        <pc:spChg chg="mod">
          <ac:chgData name="Harris Wattles" userId="dc6a4cba68b284c5" providerId="LiveId" clId="{1C30CFFC-5C64-43AA-8FAA-2427AD5619C4}" dt="2024-09-09T17:04:10.845" v="176" actId="20577"/>
          <ac:spMkLst>
            <pc:docMk/>
            <pc:sldMk cId="2886451042" sldId="345"/>
            <ac:spMk id="2" creationId="{DA5A64A4-0066-CCB7-C233-6B4E3905439D}"/>
          </ac:spMkLst>
        </pc:spChg>
        <pc:spChg chg="del">
          <ac:chgData name="Harris Wattles" userId="dc6a4cba68b284c5" providerId="LiveId" clId="{1C30CFFC-5C64-43AA-8FAA-2427AD5619C4}" dt="2024-09-09T16:55:00.290" v="55" actId="478"/>
          <ac:spMkLst>
            <pc:docMk/>
            <pc:sldMk cId="2886451042" sldId="345"/>
            <ac:spMk id="3" creationId="{5A74803C-48DF-3E36-6455-4C535928EDBA}"/>
          </ac:spMkLst>
        </pc:spChg>
        <pc:spChg chg="del mod">
          <ac:chgData name="Harris Wattles" userId="dc6a4cba68b284c5" providerId="LiveId" clId="{1C30CFFC-5C64-43AA-8FAA-2427AD5619C4}" dt="2024-09-09T16:54:57.571" v="54" actId="478"/>
          <ac:spMkLst>
            <pc:docMk/>
            <pc:sldMk cId="2886451042" sldId="345"/>
            <ac:spMk id="4" creationId="{6DACE3E7-8B84-45CB-2776-3E509EACC00C}"/>
          </ac:spMkLst>
        </pc:spChg>
        <pc:spChg chg="add del mod">
          <ac:chgData name="Harris Wattles" userId="dc6a4cba68b284c5" providerId="LiveId" clId="{1C30CFFC-5C64-43AA-8FAA-2427AD5619C4}" dt="2024-09-09T16:56:18.983" v="98" actId="478"/>
          <ac:spMkLst>
            <pc:docMk/>
            <pc:sldMk cId="2886451042" sldId="345"/>
            <ac:spMk id="9" creationId="{0B1DA075-8394-A63F-54A4-C6AC283F3423}"/>
          </ac:spMkLst>
        </pc:spChg>
        <pc:spChg chg="add del mod">
          <ac:chgData name="Harris Wattles" userId="dc6a4cba68b284c5" providerId="LiveId" clId="{1C30CFFC-5C64-43AA-8FAA-2427AD5619C4}" dt="2024-09-09T16:56:33.469" v="105" actId="478"/>
          <ac:spMkLst>
            <pc:docMk/>
            <pc:sldMk cId="2886451042" sldId="345"/>
            <ac:spMk id="15" creationId="{9B3AD8E4-0A65-E40E-B9CD-7199AE77C8B7}"/>
          </ac:spMkLst>
        </pc:spChg>
        <pc:picChg chg="del">
          <ac:chgData name="Harris Wattles" userId="dc6a4cba68b284c5" providerId="LiveId" clId="{1C30CFFC-5C64-43AA-8FAA-2427AD5619C4}" dt="2024-09-09T16:54:52.095" v="50" actId="478"/>
          <ac:picMkLst>
            <pc:docMk/>
            <pc:sldMk cId="2886451042" sldId="345"/>
            <ac:picMk id="8" creationId="{93215FE3-725A-EE41-41EF-35A95A30BC27}"/>
          </ac:picMkLst>
        </pc:picChg>
        <pc:picChg chg="del">
          <ac:chgData name="Harris Wattles" userId="dc6a4cba68b284c5" providerId="LiveId" clId="{1C30CFFC-5C64-43AA-8FAA-2427AD5619C4}" dt="2024-09-09T16:54:52.572" v="51" actId="478"/>
          <ac:picMkLst>
            <pc:docMk/>
            <pc:sldMk cId="2886451042" sldId="345"/>
            <ac:picMk id="10" creationId="{2BD907CB-2FDB-8681-58A6-9056AE4B579F}"/>
          </ac:picMkLst>
        </pc:picChg>
        <pc:picChg chg="del">
          <ac:chgData name="Harris Wattles" userId="dc6a4cba68b284c5" providerId="LiveId" clId="{1C30CFFC-5C64-43AA-8FAA-2427AD5619C4}" dt="2024-09-09T16:54:53.602" v="52" actId="478"/>
          <ac:picMkLst>
            <pc:docMk/>
            <pc:sldMk cId="2886451042" sldId="345"/>
            <ac:picMk id="12" creationId="{6AD02DA5-300D-38F2-8040-EC4681CFB9F6}"/>
          </ac:picMkLst>
        </pc:picChg>
        <pc:picChg chg="add mod">
          <ac:chgData name="Harris Wattles" userId="dc6a4cba68b284c5" providerId="LiveId" clId="{1C30CFFC-5C64-43AA-8FAA-2427AD5619C4}" dt="2024-09-09T16:56:46.383" v="108" actId="1076"/>
          <ac:picMkLst>
            <pc:docMk/>
            <pc:sldMk cId="2886451042" sldId="345"/>
            <ac:picMk id="13" creationId="{43141A6B-EAC8-3524-58E3-123DAC9FFA5C}"/>
          </ac:picMkLst>
        </pc:picChg>
        <pc:picChg chg="add mod">
          <ac:chgData name="Harris Wattles" userId="dc6a4cba68b284c5" providerId="LiveId" clId="{1C30CFFC-5C64-43AA-8FAA-2427AD5619C4}" dt="2024-09-09T16:56:48.499" v="109" actId="1076"/>
          <ac:picMkLst>
            <pc:docMk/>
            <pc:sldMk cId="2886451042" sldId="345"/>
            <ac:picMk id="17" creationId="{3D1340B4-45B3-2B81-B0AB-279B52B2295B}"/>
          </ac:picMkLst>
        </pc:picChg>
      </pc:sldChg>
      <pc:sldChg chg="addSp delSp modSp add mod">
        <pc:chgData name="Harris Wattles" userId="dc6a4cba68b284c5" providerId="LiveId" clId="{1C30CFFC-5C64-43AA-8FAA-2427AD5619C4}" dt="2024-09-09T17:07:27.063" v="212" actId="1076"/>
        <pc:sldMkLst>
          <pc:docMk/>
          <pc:sldMk cId="2574910204" sldId="346"/>
        </pc:sldMkLst>
        <pc:spChg chg="add del mod">
          <ac:chgData name="Harris Wattles" userId="dc6a4cba68b284c5" providerId="LiveId" clId="{1C30CFFC-5C64-43AA-8FAA-2427AD5619C4}" dt="2024-09-09T17:07:18.930" v="210" actId="14100"/>
          <ac:spMkLst>
            <pc:docMk/>
            <pc:sldMk cId="2574910204" sldId="346"/>
            <ac:spMk id="2" creationId="{DA5A64A4-0066-CCB7-C233-6B4E3905439D}"/>
          </ac:spMkLst>
        </pc:spChg>
        <pc:spChg chg="del">
          <ac:chgData name="Harris Wattles" userId="dc6a4cba68b284c5" providerId="LiveId" clId="{1C30CFFC-5C64-43AA-8FAA-2427AD5619C4}" dt="2024-09-09T16:58:41.731" v="129" actId="478"/>
          <ac:spMkLst>
            <pc:docMk/>
            <pc:sldMk cId="2574910204" sldId="346"/>
            <ac:spMk id="3" creationId="{5A74803C-48DF-3E36-6455-4C535928EDBA}"/>
          </ac:spMkLst>
        </pc:spChg>
        <pc:spChg chg="del">
          <ac:chgData name="Harris Wattles" userId="dc6a4cba68b284c5" providerId="LiveId" clId="{1C30CFFC-5C64-43AA-8FAA-2427AD5619C4}" dt="2024-09-09T16:58:39.832" v="128" actId="478"/>
          <ac:spMkLst>
            <pc:docMk/>
            <pc:sldMk cId="2574910204" sldId="346"/>
            <ac:spMk id="4" creationId="{6DACE3E7-8B84-45CB-2776-3E509EACC00C}"/>
          </ac:spMkLst>
        </pc:spChg>
        <pc:spChg chg="add del mod">
          <ac:chgData name="Harris Wattles" userId="dc6a4cba68b284c5" providerId="LiveId" clId="{1C30CFFC-5C64-43AA-8FAA-2427AD5619C4}" dt="2024-09-09T16:58:35.985" v="126" actId="478"/>
          <ac:spMkLst>
            <pc:docMk/>
            <pc:sldMk cId="2574910204" sldId="346"/>
            <ac:spMk id="9" creationId="{5ECB9D05-4D4C-D857-853F-79B2F350982B}"/>
          </ac:spMkLst>
        </pc:spChg>
        <pc:spChg chg="add del mod">
          <ac:chgData name="Harris Wattles" userId="dc6a4cba68b284c5" providerId="LiveId" clId="{1C30CFFC-5C64-43AA-8FAA-2427AD5619C4}" dt="2024-09-09T16:58:43.092" v="130" actId="478"/>
          <ac:spMkLst>
            <pc:docMk/>
            <pc:sldMk cId="2574910204" sldId="346"/>
            <ac:spMk id="13" creationId="{57501A6F-8688-090D-0ABB-404824CBD47D}"/>
          </ac:spMkLst>
        </pc:spChg>
        <pc:picChg chg="del">
          <ac:chgData name="Harris Wattles" userId="dc6a4cba68b284c5" providerId="LiveId" clId="{1C30CFFC-5C64-43AA-8FAA-2427AD5619C4}" dt="2024-09-09T16:58:33.033" v="123" actId="478"/>
          <ac:picMkLst>
            <pc:docMk/>
            <pc:sldMk cId="2574910204" sldId="346"/>
            <ac:picMk id="8" creationId="{93215FE3-725A-EE41-41EF-35A95A30BC27}"/>
          </ac:picMkLst>
        </pc:picChg>
        <pc:picChg chg="del">
          <ac:chgData name="Harris Wattles" userId="dc6a4cba68b284c5" providerId="LiveId" clId="{1C30CFFC-5C64-43AA-8FAA-2427AD5619C4}" dt="2024-09-09T16:58:33.763" v="124" actId="478"/>
          <ac:picMkLst>
            <pc:docMk/>
            <pc:sldMk cId="2574910204" sldId="346"/>
            <ac:picMk id="10" creationId="{2BD907CB-2FDB-8681-58A6-9056AE4B579F}"/>
          </ac:picMkLst>
        </pc:picChg>
        <pc:picChg chg="del">
          <ac:chgData name="Harris Wattles" userId="dc6a4cba68b284c5" providerId="LiveId" clId="{1C30CFFC-5C64-43AA-8FAA-2427AD5619C4}" dt="2024-09-09T16:58:37.720" v="127" actId="478"/>
          <ac:picMkLst>
            <pc:docMk/>
            <pc:sldMk cId="2574910204" sldId="346"/>
            <ac:picMk id="12" creationId="{6AD02DA5-300D-38F2-8040-EC4681CFB9F6}"/>
          </ac:picMkLst>
        </pc:picChg>
        <pc:picChg chg="add mod">
          <ac:chgData name="Harris Wattles" userId="dc6a4cba68b284c5" providerId="LiveId" clId="{1C30CFFC-5C64-43AA-8FAA-2427AD5619C4}" dt="2024-09-09T17:07:27.063" v="212" actId="1076"/>
          <ac:picMkLst>
            <pc:docMk/>
            <pc:sldMk cId="2574910204" sldId="346"/>
            <ac:picMk id="15" creationId="{56232D9A-7D1A-7AE9-9E30-441A3ED8614F}"/>
          </ac:picMkLst>
        </pc:picChg>
        <pc:picChg chg="add mod modCrop">
          <ac:chgData name="Harris Wattles" userId="dc6a4cba68b284c5" providerId="LiveId" clId="{1C30CFFC-5C64-43AA-8FAA-2427AD5619C4}" dt="2024-09-09T17:07:24.551" v="211" actId="1076"/>
          <ac:picMkLst>
            <pc:docMk/>
            <pc:sldMk cId="2574910204" sldId="346"/>
            <ac:picMk id="17" creationId="{9E36143F-4A47-A720-FD3D-DB829770F56F}"/>
          </ac:picMkLst>
        </pc:picChg>
      </pc:sldChg>
      <pc:sldChg chg="addSp delSp modSp new mod setBg addAnim setClrOvrMap">
        <pc:chgData name="Harris Wattles" userId="dc6a4cba68b284c5" providerId="LiveId" clId="{1C30CFFC-5C64-43AA-8FAA-2427AD5619C4}" dt="2024-09-09T17:14:26.638" v="262"/>
        <pc:sldMkLst>
          <pc:docMk/>
          <pc:sldMk cId="2530143492" sldId="347"/>
        </pc:sldMkLst>
        <pc:spChg chg="mod ord">
          <ac:chgData name="Harris Wattles" userId="dc6a4cba68b284c5" providerId="LiveId" clId="{1C30CFFC-5C64-43AA-8FAA-2427AD5619C4}" dt="2024-09-09T17:14:10.986" v="260" actId="26606"/>
          <ac:spMkLst>
            <pc:docMk/>
            <pc:sldMk cId="2530143492" sldId="347"/>
            <ac:spMk id="2" creationId="{83B2D059-08C1-AD06-2474-AAA2F00C2B0D}"/>
          </ac:spMkLst>
        </pc:spChg>
        <pc:spChg chg="add mod">
          <ac:chgData name="Harris Wattles" userId="dc6a4cba68b284c5" providerId="LiveId" clId="{1C30CFFC-5C64-43AA-8FAA-2427AD5619C4}" dt="2024-09-09T17:14:22.083" v="261"/>
          <ac:spMkLst>
            <pc:docMk/>
            <pc:sldMk cId="2530143492" sldId="347"/>
            <ac:spMk id="5" creationId="{77CB1D9C-E81A-54EC-E8A8-0CC1BEBCACF7}"/>
          </ac:spMkLst>
        </pc:spChg>
        <pc:spChg chg="add del">
          <ac:chgData name="Harris Wattles" userId="dc6a4cba68b284c5" providerId="LiveId" clId="{1C30CFFC-5C64-43AA-8FAA-2427AD5619C4}" dt="2024-09-09T17:14:10.986" v="260" actId="26606"/>
          <ac:spMkLst>
            <pc:docMk/>
            <pc:sldMk cId="2530143492" sldId="347"/>
            <ac:spMk id="9" creationId="{71B2258F-86CA-4D4D-8270-BC05FCDEBFB3}"/>
          </ac:spMkLst>
        </pc:spChg>
        <pc:spChg chg="add del">
          <ac:chgData name="Harris Wattles" userId="dc6a4cba68b284c5" providerId="LiveId" clId="{1C30CFFC-5C64-43AA-8FAA-2427AD5619C4}" dt="2024-09-09T17:14:07.096" v="257" actId="26606"/>
          <ac:spMkLst>
            <pc:docMk/>
            <pc:sldMk cId="2530143492" sldId="347"/>
            <ac:spMk id="14" creationId="{657F69E0-C4B0-4BEC-A689-4F8D877F05D4}"/>
          </ac:spMkLst>
        </pc:spChg>
        <pc:spChg chg="add del">
          <ac:chgData name="Harris Wattles" userId="dc6a4cba68b284c5" providerId="LiveId" clId="{1C30CFFC-5C64-43AA-8FAA-2427AD5619C4}" dt="2024-09-09T17:14:07.096" v="257" actId="26606"/>
          <ac:spMkLst>
            <pc:docMk/>
            <pc:sldMk cId="2530143492" sldId="347"/>
            <ac:spMk id="16" creationId="{9F6380B4-6A1C-481E-8408-B4E6C75B9B81}"/>
          </ac:spMkLst>
        </pc:spChg>
        <pc:spChg chg="add del">
          <ac:chgData name="Harris Wattles" userId="dc6a4cba68b284c5" providerId="LiveId" clId="{1C30CFFC-5C64-43AA-8FAA-2427AD5619C4}" dt="2024-09-09T17:14:10.941" v="259" actId="26606"/>
          <ac:spMkLst>
            <pc:docMk/>
            <pc:sldMk cId="2530143492" sldId="347"/>
            <ac:spMk id="18" creationId="{E41809D1-F12E-46BB-B804-5F209D325E8B}"/>
          </ac:spMkLst>
        </pc:spChg>
        <pc:spChg chg="add del">
          <ac:chgData name="Harris Wattles" userId="dc6a4cba68b284c5" providerId="LiveId" clId="{1C30CFFC-5C64-43AA-8FAA-2427AD5619C4}" dt="2024-09-09T17:14:10.941" v="259" actId="26606"/>
          <ac:spMkLst>
            <pc:docMk/>
            <pc:sldMk cId="2530143492" sldId="347"/>
            <ac:spMk id="19" creationId="{55666830-9A19-4E01-8505-D6C7F9AC5665}"/>
          </ac:spMkLst>
        </pc:spChg>
        <pc:spChg chg="add del">
          <ac:chgData name="Harris Wattles" userId="dc6a4cba68b284c5" providerId="LiveId" clId="{1C30CFFC-5C64-43AA-8FAA-2427AD5619C4}" dt="2024-09-09T17:14:10.941" v="259" actId="26606"/>
          <ac:spMkLst>
            <pc:docMk/>
            <pc:sldMk cId="2530143492" sldId="347"/>
            <ac:spMk id="20" creationId="{AF2F604E-43BE-4DC3-B983-E071523364F8}"/>
          </ac:spMkLst>
        </pc:spChg>
        <pc:spChg chg="add del">
          <ac:chgData name="Harris Wattles" userId="dc6a4cba68b284c5" providerId="LiveId" clId="{1C30CFFC-5C64-43AA-8FAA-2427AD5619C4}" dt="2024-09-09T17:14:10.941" v="259" actId="26606"/>
          <ac:spMkLst>
            <pc:docMk/>
            <pc:sldMk cId="2530143492" sldId="347"/>
            <ac:spMk id="21" creationId="{AE9FC877-7FB6-4D22-9988-35420644E202}"/>
          </ac:spMkLst>
        </pc:spChg>
        <pc:spChg chg="add del">
          <ac:chgData name="Harris Wattles" userId="dc6a4cba68b284c5" providerId="LiveId" clId="{1C30CFFC-5C64-43AA-8FAA-2427AD5619C4}" dt="2024-09-09T17:14:10.941" v="259" actId="26606"/>
          <ac:spMkLst>
            <pc:docMk/>
            <pc:sldMk cId="2530143492" sldId="347"/>
            <ac:spMk id="22" creationId="{08C9B587-E65E-4B52-B37C-ABEBB6E87928}"/>
          </ac:spMkLst>
        </pc:spChg>
        <pc:spChg chg="add">
          <ac:chgData name="Harris Wattles" userId="dc6a4cba68b284c5" providerId="LiveId" clId="{1C30CFFC-5C64-43AA-8FAA-2427AD5619C4}" dt="2024-09-09T17:14:10.986" v="260" actId="26606"/>
          <ac:spMkLst>
            <pc:docMk/>
            <pc:sldMk cId="2530143492" sldId="347"/>
            <ac:spMk id="24" creationId="{D4771268-CB57-404A-9271-370EB28F6090}"/>
          </ac:spMkLst>
        </pc:spChg>
        <pc:picChg chg="add mod ord">
          <ac:chgData name="Harris Wattles" userId="dc6a4cba68b284c5" providerId="LiveId" clId="{1C30CFFC-5C64-43AA-8FAA-2427AD5619C4}" dt="2024-09-09T17:14:10.986" v="260" actId="26606"/>
          <ac:picMkLst>
            <pc:docMk/>
            <pc:sldMk cId="2530143492" sldId="347"/>
            <ac:picMk id="4" creationId="{76254625-55C2-06A2-A55E-44517A9619B9}"/>
          </ac:picMkLst>
        </pc:picChg>
        <pc:picChg chg="add mod">
          <ac:chgData name="Harris Wattles" userId="dc6a4cba68b284c5" providerId="LiveId" clId="{1C30CFFC-5C64-43AA-8FAA-2427AD5619C4}" dt="2024-09-09T17:14:26.638" v="262"/>
          <ac:picMkLst>
            <pc:docMk/>
            <pc:sldMk cId="2530143492" sldId="347"/>
            <ac:picMk id="6" creationId="{7E62869B-528F-543F-3081-4C5E086B9534}"/>
          </ac:picMkLst>
        </pc:picChg>
      </pc:sldChg>
      <pc:sldChg chg="add del">
        <pc:chgData name="Harris Wattles" userId="dc6a4cba68b284c5" providerId="LiveId" clId="{1C30CFFC-5C64-43AA-8FAA-2427AD5619C4}" dt="2024-09-09T17:11:13.743" v="213" actId="47"/>
        <pc:sldMkLst>
          <pc:docMk/>
          <pc:sldMk cId="3196620793" sldId="347"/>
        </pc:sldMkLst>
      </pc:sldChg>
      <pc:sldChg chg="addSp delSp modSp add mod">
        <pc:chgData name="Harris Wattles" userId="dc6a4cba68b284c5" providerId="LiveId" clId="{1C30CFFC-5C64-43AA-8FAA-2427AD5619C4}" dt="2024-09-11T18:48:12.172" v="3783" actId="20577"/>
        <pc:sldMkLst>
          <pc:docMk/>
          <pc:sldMk cId="3767180752" sldId="348"/>
        </pc:sldMkLst>
        <pc:spChg chg="mod">
          <ac:chgData name="Harris Wattles" userId="dc6a4cba68b284c5" providerId="LiveId" clId="{1C30CFFC-5C64-43AA-8FAA-2427AD5619C4}" dt="2024-09-11T18:48:12.172" v="3783" actId="20577"/>
          <ac:spMkLst>
            <pc:docMk/>
            <pc:sldMk cId="3767180752" sldId="348"/>
            <ac:spMk id="5" creationId="{69B6E65E-FB13-C18C-BAE6-2086D541788A}"/>
          </ac:spMkLst>
        </pc:spChg>
        <pc:spChg chg="mod">
          <ac:chgData name="Harris Wattles" userId="dc6a4cba68b284c5" providerId="LiveId" clId="{1C30CFFC-5C64-43AA-8FAA-2427AD5619C4}" dt="2024-09-10T18:37:30.720" v="1742" actId="947"/>
          <ac:spMkLst>
            <pc:docMk/>
            <pc:sldMk cId="3767180752" sldId="348"/>
            <ac:spMk id="82" creationId="{00000000-0000-0000-0000-000000000000}"/>
          </ac:spMkLst>
        </pc:spChg>
        <pc:picChg chg="add mod modCrop">
          <ac:chgData name="Harris Wattles" userId="dc6a4cba68b284c5" providerId="LiveId" clId="{1C30CFFC-5C64-43AA-8FAA-2427AD5619C4}" dt="2024-09-10T18:36:39.042" v="1714" actId="1076"/>
          <ac:picMkLst>
            <pc:docMk/>
            <pc:sldMk cId="3767180752" sldId="348"/>
            <ac:picMk id="4" creationId="{9CD64DEF-CD4B-AAE9-F2B3-E4D684EF34D2}"/>
          </ac:picMkLst>
        </pc:picChg>
        <pc:picChg chg="del">
          <ac:chgData name="Harris Wattles" userId="dc6a4cba68b284c5" providerId="LiveId" clId="{1C30CFFC-5C64-43AA-8FAA-2427AD5619C4}" dt="2024-09-10T18:34:49.605" v="1695" actId="478"/>
          <ac:picMkLst>
            <pc:docMk/>
            <pc:sldMk cId="3767180752" sldId="348"/>
            <ac:picMk id="9" creationId="{F0C0E4A4-5BFB-E9C2-0720-2D045CE4224F}"/>
          </ac:picMkLst>
        </pc:picChg>
        <pc:picChg chg="add mod modCrop">
          <ac:chgData name="Harris Wattles" userId="dc6a4cba68b284c5" providerId="LiveId" clId="{1C30CFFC-5C64-43AA-8FAA-2427AD5619C4}" dt="2024-09-10T18:36:45.464" v="1715" actId="1076"/>
          <ac:picMkLst>
            <pc:docMk/>
            <pc:sldMk cId="3767180752" sldId="348"/>
            <ac:picMk id="10" creationId="{F001B4B4-3FC2-E130-AB04-4061AAE9D0F3}"/>
          </ac:picMkLst>
        </pc:picChg>
        <pc:picChg chg="del">
          <ac:chgData name="Harris Wattles" userId="dc6a4cba68b284c5" providerId="LiveId" clId="{1C30CFFC-5C64-43AA-8FAA-2427AD5619C4}" dt="2024-09-10T18:34:49.140" v="1694" actId="478"/>
          <ac:picMkLst>
            <pc:docMk/>
            <pc:sldMk cId="3767180752" sldId="348"/>
            <ac:picMk id="11" creationId="{6F3E5F8F-36A5-DEE5-E2E1-DA9E2C0C3D70}"/>
          </ac:picMkLst>
        </pc:picChg>
        <pc:picChg chg="add mod">
          <ac:chgData name="Harris Wattles" userId="dc6a4cba68b284c5" providerId="LiveId" clId="{1C30CFFC-5C64-43AA-8FAA-2427AD5619C4}" dt="2024-09-10T18:40:08.726" v="1915"/>
          <ac:picMkLst>
            <pc:docMk/>
            <pc:sldMk cId="3767180752" sldId="348"/>
            <ac:picMk id="13" creationId="{787D854F-F3A0-A8FF-8311-06C6CDB84AF9}"/>
          </ac:picMkLst>
        </pc:picChg>
      </pc:sldChg>
      <pc:sldChg chg="addSp delSp modSp add mod">
        <pc:chgData name="Harris Wattles" userId="dc6a4cba68b284c5" providerId="LiveId" clId="{1C30CFFC-5C64-43AA-8FAA-2427AD5619C4}" dt="2024-09-10T18:57:17.438" v="2581" actId="1076"/>
        <pc:sldMkLst>
          <pc:docMk/>
          <pc:sldMk cId="2583164940" sldId="349"/>
        </pc:sldMkLst>
        <pc:spChg chg="mod">
          <ac:chgData name="Harris Wattles" userId="dc6a4cba68b284c5" providerId="LiveId" clId="{1C30CFFC-5C64-43AA-8FAA-2427AD5619C4}" dt="2024-09-10T18:52:39.003" v="2342" actId="20577"/>
          <ac:spMkLst>
            <pc:docMk/>
            <pc:sldMk cId="2583164940" sldId="349"/>
            <ac:spMk id="46" creationId="{00000000-0000-0000-0000-000000000000}"/>
          </ac:spMkLst>
        </pc:spChg>
        <pc:spChg chg="mod">
          <ac:chgData name="Harris Wattles" userId="dc6a4cba68b284c5" providerId="LiveId" clId="{1C30CFFC-5C64-43AA-8FAA-2427AD5619C4}" dt="2024-09-10T18:54:48.266" v="2553" actId="20577"/>
          <ac:spMkLst>
            <pc:docMk/>
            <pc:sldMk cId="2583164940" sldId="349"/>
            <ac:spMk id="47" creationId="{00000000-0000-0000-0000-000000000000}"/>
          </ac:spMkLst>
        </pc:spChg>
        <pc:picChg chg="add mod modCrop">
          <ac:chgData name="Harris Wattles" userId="dc6a4cba68b284c5" providerId="LiveId" clId="{1C30CFFC-5C64-43AA-8FAA-2427AD5619C4}" dt="2024-09-10T18:57:17.438" v="2581" actId="1076"/>
          <ac:picMkLst>
            <pc:docMk/>
            <pc:sldMk cId="2583164940" sldId="349"/>
            <ac:picMk id="3" creationId="{336B7DF6-C1FD-D7E6-570D-FC17DDF1C5CC}"/>
          </ac:picMkLst>
        </pc:picChg>
        <pc:picChg chg="add mod">
          <ac:chgData name="Harris Wattles" userId="dc6a4cba68b284c5" providerId="LiveId" clId="{1C30CFFC-5C64-43AA-8FAA-2427AD5619C4}" dt="2024-09-10T18:56:52.088" v="2576" actId="1076"/>
          <ac:picMkLst>
            <pc:docMk/>
            <pc:sldMk cId="2583164940" sldId="349"/>
            <ac:picMk id="5" creationId="{F393F372-5F4E-1640-A906-96AEA853ADE1}"/>
          </ac:picMkLst>
        </pc:picChg>
        <pc:picChg chg="add mod">
          <ac:chgData name="Harris Wattles" userId="dc6a4cba68b284c5" providerId="LiveId" clId="{1C30CFFC-5C64-43AA-8FAA-2427AD5619C4}" dt="2024-09-10T18:56:59.226" v="2577" actId="1076"/>
          <ac:picMkLst>
            <pc:docMk/>
            <pc:sldMk cId="2583164940" sldId="349"/>
            <ac:picMk id="7" creationId="{6D6466A0-4228-C9A6-05BC-79FD7DC4DF2C}"/>
          </ac:picMkLst>
        </pc:picChg>
        <pc:picChg chg="del">
          <ac:chgData name="Harris Wattles" userId="dc6a4cba68b284c5" providerId="LiveId" clId="{1C30CFFC-5C64-43AA-8FAA-2427AD5619C4}" dt="2024-09-10T18:52:45.848" v="2343" actId="478"/>
          <ac:picMkLst>
            <pc:docMk/>
            <pc:sldMk cId="2583164940" sldId="349"/>
            <ac:picMk id="8" creationId="{7AC1E345-7514-3509-B797-2957F8F4CC0B}"/>
          </ac:picMkLst>
        </pc:picChg>
        <pc:picChg chg="del">
          <ac:chgData name="Harris Wattles" userId="dc6a4cba68b284c5" providerId="LiveId" clId="{1C30CFFC-5C64-43AA-8FAA-2427AD5619C4}" dt="2024-09-10T18:52:46.746" v="2344" actId="478"/>
          <ac:picMkLst>
            <pc:docMk/>
            <pc:sldMk cId="2583164940" sldId="349"/>
            <ac:picMk id="25" creationId="{8853022F-9CC6-3CF6-DE84-CDEB5A3B9F1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04F827-914B-4151-8CE7-DCF259FBD2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81B7D5-21B0-40C1-93C8-9287745235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CD707D-5569-4E0A-87B5-CAE66786D5A2}" type="datetimeFigureOut">
              <a:rPr lang="en-US" smtClean="0"/>
              <a:t>9/11/2024</a:t>
            </a:fld>
            <a:endParaRPr lang="en-US"/>
          </a:p>
        </p:txBody>
      </p:sp>
      <p:sp>
        <p:nvSpPr>
          <p:cNvPr id="4" name="Footer Placeholder 3">
            <a:extLst>
              <a:ext uri="{FF2B5EF4-FFF2-40B4-BE49-F238E27FC236}">
                <a16:creationId xmlns:a16="http://schemas.microsoft.com/office/drawing/2014/main" id="{01018F71-EC48-437C-ADA7-DE2356E3D2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899722-01BC-4EC9-8514-30010FC5D4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9C80B2-8FD4-49F8-8DB9-A73658FF4083}" type="slidenum">
              <a:rPr lang="en-US" smtClean="0"/>
              <a:t>‹#›</a:t>
            </a:fld>
            <a:endParaRPr lang="en-US"/>
          </a:p>
        </p:txBody>
      </p:sp>
    </p:spTree>
    <p:extLst>
      <p:ext uri="{BB962C8B-B14F-4D97-AF65-F5344CB8AC3E}">
        <p14:creationId xmlns:p14="http://schemas.microsoft.com/office/powerpoint/2010/main" val="333589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37224848"/>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atin typeface="+mn-lt"/>
                <a:ea typeface="+mn-ea"/>
                <a:cs typeface="+mn-cs"/>
                <a:sym typeface="Ropa Sans"/>
              </a:defRPr>
            </a:lvl1pPr>
            <a:lvl2pPr marL="0" indent="228600" algn="ctr">
              <a:spcBef>
                <a:spcPts val="0"/>
              </a:spcBef>
              <a:buSzTx/>
              <a:buNone/>
              <a:defRPr sz="3200">
                <a:latin typeface="+mn-lt"/>
                <a:ea typeface="+mn-ea"/>
                <a:cs typeface="+mn-cs"/>
                <a:sym typeface="Ropa Sans"/>
              </a:defRPr>
            </a:lvl2pPr>
            <a:lvl3pPr marL="0" indent="457200" algn="ctr">
              <a:spcBef>
                <a:spcPts val="0"/>
              </a:spcBef>
              <a:buSzTx/>
              <a:buNone/>
              <a:defRPr sz="3200">
                <a:latin typeface="+mn-lt"/>
                <a:ea typeface="+mn-ea"/>
                <a:cs typeface="+mn-cs"/>
                <a:sym typeface="Ropa Sans"/>
              </a:defRPr>
            </a:lvl3pPr>
            <a:lvl4pPr marL="0" indent="685800" algn="ctr">
              <a:spcBef>
                <a:spcPts val="0"/>
              </a:spcBef>
              <a:buSzTx/>
              <a:buNone/>
              <a:defRPr sz="3200">
                <a:latin typeface="+mn-lt"/>
                <a:ea typeface="+mn-ea"/>
                <a:cs typeface="+mn-cs"/>
                <a:sym typeface="Ropa Sans"/>
              </a:defRPr>
            </a:lvl4pPr>
            <a:lvl5pPr marL="0" indent="914400" algn="ctr">
              <a:spcBef>
                <a:spcPts val="0"/>
              </a:spcBef>
              <a:buSzTx/>
              <a:buNone/>
              <a:defRPr sz="3200">
                <a:latin typeface="+mn-lt"/>
                <a:ea typeface="+mn-ea"/>
                <a:cs typeface="+mn-cs"/>
                <a:sym typeface="Ropa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atin typeface="+mn-lt"/>
                <a:ea typeface="+mn-ea"/>
                <a:cs typeface="+mn-cs"/>
                <a:sym typeface="Ropa Sans"/>
              </a:defRPr>
            </a:lvl1pPr>
            <a:lvl2pPr marL="0" indent="228600" algn="ctr">
              <a:spcBef>
                <a:spcPts val="0"/>
              </a:spcBef>
              <a:buSzTx/>
              <a:buNone/>
              <a:defRPr sz="3200">
                <a:latin typeface="+mn-lt"/>
                <a:ea typeface="+mn-ea"/>
                <a:cs typeface="+mn-cs"/>
                <a:sym typeface="Ropa Sans"/>
              </a:defRPr>
            </a:lvl2pPr>
            <a:lvl3pPr marL="0" indent="457200" algn="ctr">
              <a:spcBef>
                <a:spcPts val="0"/>
              </a:spcBef>
              <a:buSzTx/>
              <a:buNone/>
              <a:defRPr sz="3200">
                <a:latin typeface="+mn-lt"/>
                <a:ea typeface="+mn-ea"/>
                <a:cs typeface="+mn-cs"/>
                <a:sym typeface="Ropa Sans"/>
              </a:defRPr>
            </a:lvl3pPr>
            <a:lvl4pPr marL="0" indent="685800" algn="ctr">
              <a:spcBef>
                <a:spcPts val="0"/>
              </a:spcBef>
              <a:buSzTx/>
              <a:buNone/>
              <a:defRPr sz="3200">
                <a:latin typeface="+mn-lt"/>
                <a:ea typeface="+mn-ea"/>
                <a:cs typeface="+mn-cs"/>
                <a:sym typeface="Ropa Sans"/>
              </a:defRPr>
            </a:lvl4pPr>
            <a:lvl5pPr marL="0" indent="914400" algn="ctr">
              <a:spcBef>
                <a:spcPts val="0"/>
              </a:spcBef>
              <a:buSzTx/>
              <a:buNone/>
              <a:defRPr sz="3200">
                <a:latin typeface="+mn-lt"/>
                <a:ea typeface="+mn-ea"/>
                <a:cs typeface="+mn-cs"/>
                <a:sym typeface="Ropa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4500" cap="all">
                <a:latin typeface="+mn-lt"/>
                <a:ea typeface="+mn-ea"/>
                <a:cs typeface="+mn-cs"/>
                <a:sym typeface="Ropa Sans"/>
              </a:defRPr>
            </a:lvl1pPr>
          </a:lstStyle>
          <a:p>
            <a:pPr lvl="0">
              <a:defRPr sz="1800" cap="none"/>
            </a:pPr>
            <a:r>
              <a:rPr sz="4500" cap="all"/>
              <a:t>Title Text</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atin typeface="+mn-lt"/>
                <a:ea typeface="+mn-ea"/>
                <a:cs typeface="+mn-cs"/>
                <a:sym typeface="Ropa Sans"/>
              </a:defRPr>
            </a:lvl1pPr>
            <a:lvl2pPr marL="0" indent="228600" algn="ctr">
              <a:spcBef>
                <a:spcPts val="0"/>
              </a:spcBef>
              <a:buSzTx/>
              <a:buNone/>
              <a:defRPr sz="3200">
                <a:latin typeface="+mn-lt"/>
                <a:ea typeface="+mn-ea"/>
                <a:cs typeface="+mn-cs"/>
                <a:sym typeface="Ropa Sans"/>
              </a:defRPr>
            </a:lvl2pPr>
            <a:lvl3pPr marL="0" indent="457200" algn="ctr">
              <a:spcBef>
                <a:spcPts val="0"/>
              </a:spcBef>
              <a:buSzTx/>
              <a:buNone/>
              <a:defRPr sz="3200">
                <a:latin typeface="+mn-lt"/>
                <a:ea typeface="+mn-ea"/>
                <a:cs typeface="+mn-cs"/>
                <a:sym typeface="Ropa Sans"/>
              </a:defRPr>
            </a:lvl3pPr>
            <a:lvl4pPr marL="0" indent="685800" algn="ctr">
              <a:spcBef>
                <a:spcPts val="0"/>
              </a:spcBef>
              <a:buSzTx/>
              <a:buNone/>
              <a:defRPr sz="3200">
                <a:latin typeface="+mn-lt"/>
                <a:ea typeface="+mn-ea"/>
                <a:cs typeface="+mn-cs"/>
                <a:sym typeface="Ropa Sans"/>
              </a:defRPr>
            </a:lvl4pPr>
            <a:lvl5pPr marL="0" indent="914400" algn="ctr">
              <a:spcBef>
                <a:spcPts val="0"/>
              </a:spcBef>
              <a:buSzTx/>
              <a:buNone/>
              <a:defRPr sz="3200">
                <a:latin typeface="+mn-lt"/>
                <a:ea typeface="+mn-ea"/>
                <a:cs typeface="+mn-cs"/>
                <a:sym typeface="Ropa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80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8000"/>
              <a:t>Title Text</a:t>
            </a:r>
          </a:p>
        </p:txBody>
      </p:sp>
      <p:sp>
        <p:nvSpPr>
          <p:cNvPr id="19" name="Shape 19"/>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Title Text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transition spd="med"/>
  <p:txStyles>
    <p:titleStyle>
      <a:lvl1pPr algn="ctr" defTabSz="584200">
        <a:defRPr sz="8000">
          <a:latin typeface="+mj-lt"/>
          <a:ea typeface="+mj-ea"/>
          <a:cs typeface="+mj-cs"/>
          <a:sym typeface="Bebas Neue"/>
        </a:defRPr>
      </a:lvl1pPr>
      <a:lvl2pPr indent="228600" algn="ctr" defTabSz="584200">
        <a:defRPr sz="8000">
          <a:latin typeface="+mj-lt"/>
          <a:ea typeface="+mj-ea"/>
          <a:cs typeface="+mj-cs"/>
          <a:sym typeface="Bebas Neue"/>
        </a:defRPr>
      </a:lvl2pPr>
      <a:lvl3pPr indent="457200" algn="ctr" defTabSz="584200">
        <a:defRPr sz="8000">
          <a:latin typeface="+mj-lt"/>
          <a:ea typeface="+mj-ea"/>
          <a:cs typeface="+mj-cs"/>
          <a:sym typeface="Bebas Neue"/>
        </a:defRPr>
      </a:lvl3pPr>
      <a:lvl4pPr indent="685800" algn="ctr" defTabSz="584200">
        <a:defRPr sz="8000">
          <a:latin typeface="+mj-lt"/>
          <a:ea typeface="+mj-ea"/>
          <a:cs typeface="+mj-cs"/>
          <a:sym typeface="Bebas Neue"/>
        </a:defRPr>
      </a:lvl4pPr>
      <a:lvl5pPr indent="914400" algn="ctr" defTabSz="584200">
        <a:defRPr sz="8000">
          <a:latin typeface="+mj-lt"/>
          <a:ea typeface="+mj-ea"/>
          <a:cs typeface="+mj-cs"/>
          <a:sym typeface="Bebas Neue"/>
        </a:defRPr>
      </a:lvl5pPr>
      <a:lvl6pPr indent="1143000" algn="ctr" defTabSz="584200">
        <a:defRPr sz="8000">
          <a:latin typeface="+mj-lt"/>
          <a:ea typeface="+mj-ea"/>
          <a:cs typeface="+mj-cs"/>
          <a:sym typeface="Bebas Neue"/>
        </a:defRPr>
      </a:lvl6pPr>
      <a:lvl7pPr indent="1371600" algn="ctr" defTabSz="584200">
        <a:defRPr sz="8000">
          <a:latin typeface="+mj-lt"/>
          <a:ea typeface="+mj-ea"/>
          <a:cs typeface="+mj-cs"/>
          <a:sym typeface="Bebas Neue"/>
        </a:defRPr>
      </a:lvl7pPr>
      <a:lvl8pPr indent="1600200" algn="ctr" defTabSz="584200">
        <a:defRPr sz="8000">
          <a:latin typeface="+mj-lt"/>
          <a:ea typeface="+mj-ea"/>
          <a:cs typeface="+mj-cs"/>
          <a:sym typeface="Bebas Neue"/>
        </a:defRPr>
      </a:lvl8pPr>
      <a:lvl9pPr indent="1828800" algn="ctr" defTabSz="584200">
        <a:defRPr sz="8000">
          <a:latin typeface="+mj-lt"/>
          <a:ea typeface="+mj-ea"/>
          <a:cs typeface="+mj-cs"/>
          <a:sym typeface="Bebas Neue"/>
        </a:defRPr>
      </a:lvl9pPr>
    </p:titleStyle>
    <p:bodyStyle>
      <a:lvl1pPr marL="444500" indent="-444500" defTabSz="584200">
        <a:spcBef>
          <a:spcPts val="4200"/>
        </a:spcBef>
        <a:buSzPct val="75000"/>
        <a:buChar char="•"/>
        <a:defRPr sz="3600">
          <a:latin typeface="Helvetica Light"/>
          <a:ea typeface="Helvetica Light"/>
          <a:cs typeface="Helvetica Light"/>
          <a:sym typeface="Helvetica Light"/>
        </a:defRPr>
      </a:lvl1pPr>
      <a:lvl2pPr marL="889000" indent="-444500" defTabSz="584200">
        <a:spcBef>
          <a:spcPts val="4200"/>
        </a:spcBef>
        <a:buSzPct val="75000"/>
        <a:buChar char="•"/>
        <a:defRPr sz="3600">
          <a:latin typeface="Helvetica Light"/>
          <a:ea typeface="Helvetica Light"/>
          <a:cs typeface="Helvetica Light"/>
          <a:sym typeface="Helvetica Light"/>
        </a:defRPr>
      </a:lvl2pPr>
      <a:lvl3pPr marL="1333500" indent="-444500" defTabSz="584200">
        <a:spcBef>
          <a:spcPts val="4200"/>
        </a:spcBef>
        <a:buSzPct val="75000"/>
        <a:buChar char="•"/>
        <a:defRPr sz="3600">
          <a:latin typeface="Helvetica Light"/>
          <a:ea typeface="Helvetica Light"/>
          <a:cs typeface="Helvetica Light"/>
          <a:sym typeface="Helvetica Light"/>
        </a:defRPr>
      </a:lvl3pPr>
      <a:lvl4pPr marL="1778000" indent="-444500" defTabSz="584200">
        <a:spcBef>
          <a:spcPts val="4200"/>
        </a:spcBef>
        <a:buSzPct val="75000"/>
        <a:buChar char="•"/>
        <a:defRPr sz="3600">
          <a:latin typeface="Helvetica Light"/>
          <a:ea typeface="Helvetica Light"/>
          <a:cs typeface="Helvetica Light"/>
          <a:sym typeface="Helvetica Light"/>
        </a:defRPr>
      </a:lvl4pPr>
      <a:lvl5pPr marL="2222500" indent="-444500" defTabSz="584200">
        <a:spcBef>
          <a:spcPts val="4200"/>
        </a:spcBef>
        <a:buSzPct val="75000"/>
        <a:buChar char="•"/>
        <a:defRPr sz="36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5" Type="http://schemas.openxmlformats.org/officeDocument/2006/relationships/image" Target="../media/image4.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hyperlink" Target="https://ambaproducts.com/showrooms" TargetMode="External"/><Relationship Id="rId13" Type="http://schemas.openxmlformats.org/officeDocument/2006/relationships/image" Target="../media/image80.png"/><Relationship Id="rId3" Type="http://schemas.openxmlformats.org/officeDocument/2006/relationships/hyperlink" Target="https://ambaproducts.com/order-status/" TargetMode="External"/><Relationship Id="rId7" Type="http://schemas.openxmlformats.org/officeDocument/2006/relationships/hyperlink" Target="mailto:returns@ambaproducts.com" TargetMode="External"/><Relationship Id="rId12" Type="http://schemas.openxmlformats.org/officeDocument/2006/relationships/hyperlink" Target="https://indd.adobe.com/view/9798794d-e279-4f36-9656-8531780e7dc6" TargetMode="Externa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hyperlink" Target="mailto:orders@ambaproducts.com" TargetMode="External"/><Relationship Id="rId11" Type="http://schemas.openxmlformats.org/officeDocument/2006/relationships/hyperlink" Target="https://ambaproducts.com/stockcheck/" TargetMode="External"/><Relationship Id="rId5" Type="http://schemas.openxmlformats.org/officeDocument/2006/relationships/hyperlink" Target="mailto:customerservice@ambaproducts.com" TargetMode="External"/><Relationship Id="rId10" Type="http://schemas.openxmlformats.org/officeDocument/2006/relationships/hyperlink" Target="https://ambaproducts.com/rga/" TargetMode="External"/><Relationship Id="rId4" Type="http://schemas.openxmlformats.org/officeDocument/2006/relationships/image" Target="../media/image79.png"/><Relationship Id="rId9" Type="http://schemas.openxmlformats.org/officeDocument/2006/relationships/hyperlink" Target="https://ambaproducts.com/catalog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athroom with a glass shower and a bathtub&#10;&#10;Description automatically generated">
            <a:extLst>
              <a:ext uri="{FF2B5EF4-FFF2-40B4-BE49-F238E27FC236}">
                <a16:creationId xmlns:a16="http://schemas.microsoft.com/office/drawing/2014/main" id="{FCAB9C98-C74F-0F06-BD4A-7C73E3083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4528" y="0"/>
            <a:ext cx="7070272" cy="9763709"/>
          </a:xfrm>
          <a:prstGeom prst="rect">
            <a:avLst/>
          </a:prstGeom>
        </p:spPr>
      </p:pic>
      <p:sp>
        <p:nvSpPr>
          <p:cNvPr id="6" name="Rectangle 5"/>
          <p:cNvSpPr/>
          <p:nvPr/>
        </p:nvSpPr>
        <p:spPr>
          <a:xfrm>
            <a:off x="0" y="1034201"/>
            <a:ext cx="5934530" cy="7685197"/>
          </a:xfrm>
          <a:prstGeom prst="rect">
            <a:avLst/>
          </a:prstGeom>
          <a:solidFill>
            <a:srgbClr val="2E322A">
              <a:alpha val="53000"/>
            </a:srgbClr>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2" name="Shape 32"/>
          <p:cNvSpPr>
            <a:spLocks noGrp="1"/>
          </p:cNvSpPr>
          <p:nvPr>
            <p:ph type="title"/>
          </p:nvPr>
        </p:nvSpPr>
        <p:spPr>
          <a:xfrm>
            <a:off x="-143100" y="4029177"/>
            <a:ext cx="6029927" cy="1695244"/>
          </a:xfrm>
          <a:prstGeom prst="rect">
            <a:avLst/>
          </a:prstGeom>
        </p:spPr>
        <p:txBody>
          <a:bodyPr>
            <a:noAutofit/>
          </a:bodyPr>
          <a:lstStyle/>
          <a:p>
            <a:pPr lvl="0">
              <a:defRPr sz="1800"/>
            </a:pPr>
            <a:r>
              <a:rPr lang="en-US" sz="4800" dirty="0">
                <a:solidFill>
                  <a:schemeClr val="accent4"/>
                </a:solidFill>
              </a:rPr>
              <a:t>HEATED TOWEL RACKS  </a:t>
            </a:r>
            <a:br>
              <a:rPr lang="en-US" sz="4800" dirty="0">
                <a:solidFill>
                  <a:schemeClr val="accent4"/>
                </a:solidFill>
              </a:rPr>
            </a:br>
            <a:r>
              <a:rPr lang="en-US" sz="4800" dirty="0">
                <a:solidFill>
                  <a:schemeClr val="accent4"/>
                </a:solidFill>
              </a:rPr>
              <a:t>Product Knowledge Training</a:t>
            </a:r>
            <a:endParaRPr sz="4800" dirty="0">
              <a:solidFill>
                <a:schemeClr val="accent4"/>
              </a:solidFill>
            </a:endParaRPr>
          </a:p>
        </p:txBody>
      </p:sp>
      <p:sp>
        <p:nvSpPr>
          <p:cNvPr id="33" name="Shape 33"/>
          <p:cNvSpPr>
            <a:spLocks noGrp="1"/>
          </p:cNvSpPr>
          <p:nvPr>
            <p:ph type="body" idx="1"/>
          </p:nvPr>
        </p:nvSpPr>
        <p:spPr>
          <a:xfrm>
            <a:off x="129616" y="6639473"/>
            <a:ext cx="5214165" cy="1130300"/>
          </a:xfrm>
          <a:prstGeom prst="rect">
            <a:avLst/>
          </a:prstGeom>
        </p:spPr>
        <p:txBody>
          <a:bodyPr>
            <a:normAutofit/>
          </a:bodyPr>
          <a:lstStyle/>
          <a:p>
            <a:pPr lvl="0">
              <a:defRPr sz="1800"/>
            </a:pPr>
            <a:r>
              <a:rPr lang="en-US" sz="2400" dirty="0">
                <a:solidFill>
                  <a:schemeClr val="bg1"/>
                </a:solidFill>
              </a:rPr>
              <a:t>TOWEL WARMERS | SPACE HEATERS | DRYING RACKS</a:t>
            </a:r>
            <a:endParaRPr sz="2400" dirty="0">
              <a:solidFill>
                <a:schemeClr val="bg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02" y="1983827"/>
            <a:ext cx="5664200" cy="118096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4" name="Rectangle 153">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hape 119"/>
          <p:cNvSpPr>
            <a:spLocks noGrp="1"/>
          </p:cNvSpPr>
          <p:nvPr>
            <p:ph type="title"/>
          </p:nvPr>
        </p:nvSpPr>
        <p:spPr>
          <a:xfrm>
            <a:off x="894080" y="497542"/>
            <a:ext cx="7451749" cy="1374169"/>
          </a:xfrm>
          <a:prstGeom prst="rect">
            <a:avLst/>
          </a:prstGeom>
        </p:spPr>
        <p:txBody>
          <a:bodyPr vert="horz" lIns="91440" tIns="45720" rIns="91440" bIns="45720" rtlCol="0" anchor="b">
            <a:normAutofit/>
          </a:bodyPr>
          <a:lstStyle/>
          <a:p>
            <a:pPr lvl="0" algn="l" defTabSz="914400" rtl="0">
              <a:lnSpc>
                <a:spcPct val="90000"/>
              </a:lnSpc>
              <a:spcBef>
                <a:spcPct val="0"/>
              </a:spcBef>
              <a:defRPr sz="1800"/>
            </a:pPr>
            <a:r>
              <a:rPr lang="en-US" sz="6700" kern="1200" dirty="0">
                <a:solidFill>
                  <a:schemeClr val="tx1"/>
                </a:solidFill>
              </a:rPr>
              <a:t>Bathrooms</a:t>
            </a:r>
          </a:p>
        </p:txBody>
      </p:sp>
      <p:sp>
        <p:nvSpPr>
          <p:cNvPr id="120" name="Shape 120"/>
          <p:cNvSpPr>
            <a:spLocks noGrp="1"/>
          </p:cNvSpPr>
          <p:nvPr>
            <p:ph type="body" idx="1"/>
          </p:nvPr>
        </p:nvSpPr>
        <p:spPr>
          <a:xfrm>
            <a:off x="894079" y="1890848"/>
            <a:ext cx="7207909" cy="7071577"/>
          </a:xfrm>
          <a:prstGeom prst="rect">
            <a:avLst/>
          </a:prstGeom>
        </p:spPr>
        <p:txBody>
          <a:bodyPr vert="horz" lIns="91440" tIns="45720" rIns="91440" bIns="45720" rtlCol="0">
            <a:normAutofit/>
          </a:bodyPr>
          <a:lstStyle/>
          <a:p>
            <a:pPr marL="0" lvl="0" indent="0" algn="l" defTabSz="914400" rtl="0">
              <a:lnSpc>
                <a:spcPct val="90000"/>
              </a:lnSpc>
              <a:spcBef>
                <a:spcPts val="1800"/>
              </a:spcBef>
              <a:buNone/>
              <a:defRPr sz="1800"/>
            </a:pPr>
            <a:r>
              <a:rPr lang="en-US" sz="2700" kern="1200" dirty="0">
                <a:solidFill>
                  <a:schemeClr val="tx1"/>
                </a:solidFill>
                <a:latin typeface="Roboto" panose="02000000000000000000" pitchFamily="2" charset="0"/>
                <a:ea typeface="Roboto" panose="02000000000000000000" pitchFamily="2" charset="0"/>
                <a:cs typeface="+mn-cs"/>
              </a:rPr>
              <a:t>Most Heated Towel Racks are installed in bathrooms. Whether its to provide radiant heat, dry damp towels after use, or warm them up, they offer many improvements over a standard towel bar or robe hook.</a:t>
            </a:r>
          </a:p>
          <a:p>
            <a:pPr marL="333375" lvl="0" indent="-228600" algn="l" defTabSz="914400" rtl="0">
              <a:lnSpc>
                <a:spcPct val="90000"/>
              </a:lnSpc>
              <a:spcBef>
                <a:spcPts val="1800"/>
              </a:spcBef>
              <a:buFont typeface="Arial" panose="020B0604020202020204" pitchFamily="34" charset="0"/>
              <a:buChar char="•"/>
              <a:defRPr sz="1800"/>
            </a:pPr>
            <a:r>
              <a:rPr lang="en-US" sz="2700" kern="1200" dirty="0">
                <a:solidFill>
                  <a:schemeClr val="tx1"/>
                </a:solidFill>
                <a:latin typeface="Roboto" panose="02000000000000000000" pitchFamily="2" charset="0"/>
                <a:ea typeface="Roboto" panose="02000000000000000000" pitchFamily="2" charset="0"/>
                <a:cs typeface="+mn-cs"/>
              </a:rPr>
              <a:t>Add comfort and luxury to bathing experience</a:t>
            </a:r>
          </a:p>
          <a:p>
            <a:pPr marL="333375" lvl="0" indent="-228600" algn="l" defTabSz="914400" rtl="0">
              <a:lnSpc>
                <a:spcPct val="90000"/>
              </a:lnSpc>
              <a:spcBef>
                <a:spcPts val="1800"/>
              </a:spcBef>
              <a:buFont typeface="Arial" panose="020B0604020202020204" pitchFamily="34" charset="0"/>
              <a:buChar char="•"/>
              <a:defRPr sz="1800"/>
            </a:pPr>
            <a:r>
              <a:rPr lang="en-US" sz="2700" kern="1200" dirty="0">
                <a:solidFill>
                  <a:schemeClr val="tx1"/>
                </a:solidFill>
                <a:latin typeface="Roboto" panose="02000000000000000000" pitchFamily="2" charset="0"/>
                <a:ea typeface="Roboto" panose="02000000000000000000" pitchFamily="2" charset="0"/>
                <a:cs typeface="+mn-cs"/>
              </a:rPr>
              <a:t>Keep towels and bathrobes dry and warm</a:t>
            </a:r>
          </a:p>
          <a:p>
            <a:pPr marL="333375" lvl="0" indent="-228600" algn="l" defTabSz="914400" rtl="0">
              <a:lnSpc>
                <a:spcPct val="90000"/>
              </a:lnSpc>
              <a:spcBef>
                <a:spcPts val="1800"/>
              </a:spcBef>
              <a:buFont typeface="Arial" panose="020B0604020202020204" pitchFamily="34" charset="0"/>
              <a:buChar char="•"/>
              <a:defRPr sz="1800"/>
            </a:pPr>
            <a:r>
              <a:rPr lang="en-US" sz="2700" kern="1200" dirty="0">
                <a:solidFill>
                  <a:schemeClr val="tx1"/>
                </a:solidFill>
                <a:latin typeface="Roboto" panose="02000000000000000000" pitchFamily="2" charset="0"/>
                <a:ea typeface="Roboto" panose="02000000000000000000" pitchFamily="2" charset="0"/>
                <a:cs typeface="+mn-cs"/>
              </a:rPr>
              <a:t>Clean, fresh and fluffy towels – every time! </a:t>
            </a:r>
          </a:p>
          <a:p>
            <a:pPr marL="333375" lvl="0" indent="-228600" algn="l" defTabSz="914400" rtl="0">
              <a:lnSpc>
                <a:spcPct val="90000"/>
              </a:lnSpc>
              <a:spcBef>
                <a:spcPts val="1800"/>
              </a:spcBef>
              <a:buFont typeface="Arial" panose="020B0604020202020204" pitchFamily="34" charset="0"/>
              <a:buChar char="•"/>
              <a:defRPr sz="1800"/>
            </a:pPr>
            <a:r>
              <a:rPr lang="en-US" sz="2700" kern="1200" dirty="0">
                <a:solidFill>
                  <a:schemeClr val="tx1"/>
                </a:solidFill>
                <a:latin typeface="Roboto" panose="02000000000000000000" pitchFamily="2" charset="0"/>
                <a:ea typeface="Roboto" panose="02000000000000000000" pitchFamily="2" charset="0"/>
                <a:cs typeface="+mn-cs"/>
              </a:rPr>
              <a:t>Provide radiant heat to bathroom – take cool edge off during cold winter mornings</a:t>
            </a:r>
          </a:p>
          <a:p>
            <a:pPr marL="333375" lvl="0" indent="-228600" algn="l" defTabSz="914400" rtl="0">
              <a:lnSpc>
                <a:spcPct val="90000"/>
              </a:lnSpc>
              <a:spcBef>
                <a:spcPts val="1800"/>
              </a:spcBef>
              <a:buFont typeface="Arial" panose="020B0604020202020204" pitchFamily="34" charset="0"/>
              <a:buChar char="•"/>
              <a:defRPr sz="1800"/>
            </a:pPr>
            <a:r>
              <a:rPr lang="en-US" sz="2700" kern="1200" dirty="0">
                <a:solidFill>
                  <a:schemeClr val="tx1"/>
                </a:solidFill>
                <a:latin typeface="Roboto" panose="02000000000000000000" pitchFamily="2" charset="0"/>
                <a:ea typeface="Roboto" panose="02000000000000000000" pitchFamily="2" charset="0"/>
                <a:cs typeface="+mn-cs"/>
              </a:rPr>
              <a:t>Reduces humidity &amp; moisture in bathroom</a:t>
            </a:r>
          </a:p>
          <a:p>
            <a:pPr marL="333375" indent="-228600" algn="l" defTabSz="914400" rtl="0">
              <a:lnSpc>
                <a:spcPct val="90000"/>
              </a:lnSpc>
              <a:spcBef>
                <a:spcPts val="1800"/>
              </a:spcBef>
              <a:buFont typeface="Arial" panose="020B0604020202020204" pitchFamily="34" charset="0"/>
              <a:buChar char="•"/>
              <a:defRPr sz="1800"/>
            </a:pPr>
            <a:r>
              <a:rPr lang="en-US" sz="2700" kern="1200" dirty="0">
                <a:solidFill>
                  <a:schemeClr val="tx1"/>
                </a:solidFill>
                <a:latin typeface="Roboto" panose="02000000000000000000" pitchFamily="2" charset="0"/>
                <a:ea typeface="Roboto" panose="02000000000000000000" pitchFamily="2" charset="0"/>
                <a:cs typeface="+mn-cs"/>
              </a:rPr>
              <a:t>Replaces need for towel bars &amp; robe hooks</a:t>
            </a:r>
          </a:p>
        </p:txBody>
      </p:sp>
      <p:pic>
        <p:nvPicPr>
          <p:cNvPr id="10" name="Picture 9" descr="A picture containing indoor, wall, white, bathroom&#10;&#10;Description automatically generated">
            <a:extLst>
              <a:ext uri="{FF2B5EF4-FFF2-40B4-BE49-F238E27FC236}">
                <a16:creationId xmlns:a16="http://schemas.microsoft.com/office/drawing/2014/main" id="{208A26F7-37F9-F6D4-AA38-C754F75D3C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4187" y="497542"/>
            <a:ext cx="2776533" cy="3702043"/>
          </a:xfrm>
          <a:prstGeom prst="rect">
            <a:avLst/>
          </a:prstGeom>
        </p:spPr>
      </p:pic>
      <p:pic>
        <p:nvPicPr>
          <p:cNvPr id="3" name="Picture 2" descr="A bathroom with a large mirror&#10;&#10;Description automatically generated with low confidence">
            <a:extLst>
              <a:ext uri="{FF2B5EF4-FFF2-40B4-BE49-F238E27FC236}">
                <a16:creationId xmlns:a16="http://schemas.microsoft.com/office/drawing/2014/main" id="{99BE2752-504F-FB98-AB07-19E1841FB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5240" y="5016945"/>
            <a:ext cx="4673625" cy="3329959"/>
          </a:xfrm>
          <a:prstGeom prst="rect">
            <a:avLst/>
          </a:prstGeom>
        </p:spPr>
      </p:pic>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7295" y="8962425"/>
            <a:ext cx="3767505" cy="791175"/>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9" name="Rectangle 124">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hape 119"/>
          <p:cNvSpPr>
            <a:spLocks noGrp="1"/>
          </p:cNvSpPr>
          <p:nvPr>
            <p:ph type="title"/>
          </p:nvPr>
        </p:nvSpPr>
        <p:spPr>
          <a:xfrm>
            <a:off x="278581" y="669390"/>
            <a:ext cx="5933752" cy="1859891"/>
          </a:xfrm>
          <a:prstGeom prst="rect">
            <a:avLst/>
          </a:prstGeom>
        </p:spPr>
        <p:txBody>
          <a:bodyPr vert="horz" lIns="91440" tIns="45720" rIns="91440" bIns="45720" rtlCol="0" anchor="ctr">
            <a:normAutofit/>
          </a:bodyPr>
          <a:lstStyle/>
          <a:p>
            <a:pPr lvl="0" defTabSz="914400" rtl="0">
              <a:lnSpc>
                <a:spcPct val="90000"/>
              </a:lnSpc>
              <a:spcBef>
                <a:spcPct val="0"/>
              </a:spcBef>
              <a:defRPr sz="1800"/>
            </a:pPr>
            <a:r>
              <a:rPr lang="en-US" sz="5000" kern="1200" dirty="0">
                <a:solidFill>
                  <a:schemeClr val="tx1"/>
                </a:solidFill>
              </a:rPr>
              <a:t>Wet Area applications – Jeeves &amp; Cape Collections</a:t>
            </a:r>
          </a:p>
        </p:txBody>
      </p:sp>
      <p:sp>
        <p:nvSpPr>
          <p:cNvPr id="120" name="Shape 120"/>
          <p:cNvSpPr>
            <a:spLocks noGrp="1"/>
          </p:cNvSpPr>
          <p:nvPr>
            <p:ph type="body" idx="1"/>
          </p:nvPr>
        </p:nvSpPr>
        <p:spPr>
          <a:xfrm>
            <a:off x="171130" y="2265429"/>
            <a:ext cx="6096461" cy="6684494"/>
          </a:xfrm>
          <a:prstGeom prst="rect">
            <a:avLst/>
          </a:prstGeom>
        </p:spPr>
        <p:txBody>
          <a:bodyPr vert="horz" lIns="91440" tIns="45720" rIns="91440" bIns="45720" rtlCol="0">
            <a:normAutofit/>
          </a:bodyPr>
          <a:lstStyle/>
          <a:p>
            <a:pPr marL="215900" indent="0" algn="l" defTabSz="914400" rtl="0">
              <a:lnSpc>
                <a:spcPct val="90000"/>
              </a:lnSpc>
              <a:spcBef>
                <a:spcPts val="1800"/>
              </a:spcBef>
              <a:buNone/>
            </a:pPr>
            <a:r>
              <a:rPr lang="en-US" sz="2500" kern="1200" dirty="0">
                <a:solidFill>
                  <a:schemeClr val="tx1"/>
                </a:solidFill>
                <a:latin typeface="Roboto" panose="02000000000000000000" pitchFamily="2" charset="0"/>
                <a:ea typeface="Roboto" panose="02000000000000000000" pitchFamily="2" charset="0"/>
                <a:cs typeface="+mn-cs"/>
              </a:rPr>
              <a:t>When installing a towel warmer in a ‘wet area’, additional precautions need to be taken to meet code &amp; safety requirements</a:t>
            </a: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Amba’s </a:t>
            </a:r>
            <a:r>
              <a:rPr lang="en-US" sz="2500" b="1" i="1" kern="1200" dirty="0">
                <a:solidFill>
                  <a:schemeClr val="tx1"/>
                </a:solidFill>
                <a:latin typeface="Roboto" panose="02000000000000000000" pitchFamily="2" charset="0"/>
                <a:ea typeface="Roboto" panose="02000000000000000000" pitchFamily="2" charset="0"/>
                <a:cs typeface="+mn-cs"/>
              </a:rPr>
              <a:t>UL Certified</a:t>
            </a:r>
            <a:r>
              <a:rPr lang="en-US" sz="2500" kern="1200" dirty="0">
                <a:solidFill>
                  <a:schemeClr val="tx1"/>
                </a:solidFill>
                <a:latin typeface="Roboto" panose="02000000000000000000" pitchFamily="2" charset="0"/>
                <a:ea typeface="Roboto" panose="02000000000000000000" pitchFamily="2" charset="0"/>
                <a:cs typeface="+mn-cs"/>
              </a:rPr>
              <a:t> wet rated kit makes any Jeeves or Cape model safe for wet areas</a:t>
            </a: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Wet Rated Kit eliminates restrictions and provides more convenience and flexibility for installation</a:t>
            </a:r>
            <a:endParaRPr lang="en-US" sz="2500" b="1" i="1" kern="1200" dirty="0">
              <a:solidFill>
                <a:schemeClr val="tx1"/>
              </a:solidFill>
              <a:latin typeface="Roboto" panose="02000000000000000000" pitchFamily="2" charset="0"/>
              <a:ea typeface="Roboto" panose="02000000000000000000" pitchFamily="2" charset="0"/>
              <a:cs typeface="+mn-cs"/>
            </a:endParaRP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Approved for NEC Zone 1 &amp; Zone 2 locations:</a:t>
            </a:r>
          </a:p>
          <a:p>
            <a:pPr lvl="1" indent="-228600" algn="l" defTabSz="914400" rtl="0">
              <a:lnSpc>
                <a:spcPct val="90000"/>
              </a:lnSpc>
              <a:spcBef>
                <a:spcPts val="6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Above a bathtub</a:t>
            </a:r>
          </a:p>
          <a:p>
            <a:pPr lvl="1" indent="-228600" algn="l" defTabSz="914400" rtl="0">
              <a:lnSpc>
                <a:spcPct val="90000"/>
              </a:lnSpc>
              <a:spcBef>
                <a:spcPts val="6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In a shower</a:t>
            </a:r>
          </a:p>
          <a:p>
            <a:pPr lvl="1" indent="-228600" algn="l" defTabSz="914400" rtl="0">
              <a:lnSpc>
                <a:spcPct val="90000"/>
              </a:lnSpc>
              <a:spcBef>
                <a:spcPts val="6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In a wet room or wet area</a:t>
            </a: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11426" y="8949923"/>
            <a:ext cx="3827036" cy="803677"/>
          </a:xfrm>
          <a:prstGeom prst="rect">
            <a:avLst/>
          </a:prstGeom>
        </p:spPr>
      </p:pic>
      <p:pic>
        <p:nvPicPr>
          <p:cNvPr id="3" name="Picture 2">
            <a:extLst>
              <a:ext uri="{FF2B5EF4-FFF2-40B4-BE49-F238E27FC236}">
                <a16:creationId xmlns:a16="http://schemas.microsoft.com/office/drawing/2014/main" id="{0B2159A9-459A-F407-CB2B-70B0F9A380BB}"/>
              </a:ext>
            </a:extLst>
          </p:cNvPr>
          <p:cNvPicPr>
            <a:picLocks noChangeAspect="1"/>
          </p:cNvPicPr>
          <p:nvPr/>
        </p:nvPicPr>
        <p:blipFill>
          <a:blip r:embed="rId3"/>
          <a:stretch>
            <a:fillRect/>
          </a:stretch>
        </p:blipFill>
        <p:spPr>
          <a:xfrm>
            <a:off x="6267591" y="352235"/>
            <a:ext cx="6618084" cy="8299830"/>
          </a:xfrm>
          <a:prstGeom prst="rect">
            <a:avLst/>
          </a:prstGeom>
        </p:spPr>
      </p:pic>
    </p:spTree>
    <p:extLst>
      <p:ext uri="{BB962C8B-B14F-4D97-AF65-F5344CB8AC3E}">
        <p14:creationId xmlns:p14="http://schemas.microsoft.com/office/powerpoint/2010/main" val="342377797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2" name="Rectangle 151">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hape 119"/>
          <p:cNvSpPr>
            <a:spLocks noGrp="1"/>
          </p:cNvSpPr>
          <p:nvPr>
            <p:ph type="title"/>
          </p:nvPr>
        </p:nvSpPr>
        <p:spPr>
          <a:xfrm>
            <a:off x="653491" y="519288"/>
            <a:ext cx="7451749" cy="2526555"/>
          </a:xfrm>
          <a:prstGeom prst="rect">
            <a:avLst/>
          </a:prstGeom>
        </p:spPr>
        <p:txBody>
          <a:bodyPr vert="horz" lIns="91440" tIns="45720" rIns="91440" bIns="45720" rtlCol="0" anchor="b">
            <a:normAutofit/>
          </a:bodyPr>
          <a:lstStyle/>
          <a:p>
            <a:pPr lvl="0" algn="l" defTabSz="914400" rtl="0">
              <a:lnSpc>
                <a:spcPct val="90000"/>
              </a:lnSpc>
              <a:spcBef>
                <a:spcPct val="0"/>
              </a:spcBef>
              <a:defRPr sz="1800"/>
            </a:pPr>
            <a:r>
              <a:rPr lang="en-US" sz="6700" kern="1200">
                <a:solidFill>
                  <a:schemeClr val="tx1"/>
                </a:solidFill>
              </a:rPr>
              <a:t>Applications: Laundry &amp; Mud Rooms</a:t>
            </a:r>
          </a:p>
        </p:txBody>
      </p:sp>
      <p:sp>
        <p:nvSpPr>
          <p:cNvPr id="120" name="Shape 120"/>
          <p:cNvSpPr>
            <a:spLocks noGrp="1"/>
          </p:cNvSpPr>
          <p:nvPr>
            <p:ph type="body" idx="1"/>
          </p:nvPr>
        </p:nvSpPr>
        <p:spPr>
          <a:xfrm>
            <a:off x="653491" y="3045843"/>
            <a:ext cx="7451750" cy="5222605"/>
          </a:xfrm>
          <a:prstGeom prst="rect">
            <a:avLst/>
          </a:prstGeom>
        </p:spPr>
        <p:txBody>
          <a:bodyPr vert="horz" lIns="91440" tIns="45720" rIns="91440" bIns="45720" rtlCol="0">
            <a:normAutofit lnSpcReduction="10000"/>
          </a:bodyPr>
          <a:lstStyle/>
          <a:p>
            <a:pPr marL="0" lvl="0" indent="-228600" algn="l" defTabSz="914400" rtl="0">
              <a:lnSpc>
                <a:spcPct val="90000"/>
              </a:lnSpc>
              <a:spcBef>
                <a:spcPts val="1800"/>
              </a:spcBef>
              <a:buFont typeface="Arial" panose="020B0604020202020204" pitchFamily="34" charset="0"/>
              <a:buChar char="•"/>
              <a:defRPr sz="1800"/>
            </a:pPr>
            <a:r>
              <a:rPr lang="en-US" sz="2100" u="sng" kern="1200" dirty="0">
                <a:solidFill>
                  <a:schemeClr val="tx1"/>
                </a:solidFill>
                <a:latin typeface="Roboto" panose="02000000000000000000" pitchFamily="2" charset="0"/>
                <a:ea typeface="Roboto" panose="02000000000000000000" pitchFamily="2" charset="0"/>
                <a:cs typeface="+mn-cs"/>
              </a:rPr>
              <a:t>Laundry Rooms: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Dry delicates, silks and other fabrics/garments that don’t go in a tumble dryer.</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Reduce wrinkles while gently drying clothes.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Keeps laundry organized – no longer hanging on banisters, shower curtain rods or door handles.</a:t>
            </a:r>
          </a:p>
          <a:p>
            <a:pPr marL="0" lvl="0" indent="-228600" algn="l" defTabSz="914400" rtl="0">
              <a:lnSpc>
                <a:spcPct val="90000"/>
              </a:lnSpc>
              <a:spcBef>
                <a:spcPts val="1800"/>
              </a:spcBef>
              <a:buFont typeface="Arial" panose="020B0604020202020204" pitchFamily="34" charset="0"/>
              <a:buChar char="•"/>
              <a:defRPr sz="1800"/>
            </a:pPr>
            <a:r>
              <a:rPr lang="en-US" sz="2100" u="sng" kern="1200" dirty="0">
                <a:solidFill>
                  <a:schemeClr val="tx1"/>
                </a:solidFill>
                <a:latin typeface="Roboto" panose="02000000000000000000" pitchFamily="2" charset="0"/>
                <a:ea typeface="Roboto" panose="02000000000000000000" pitchFamily="2" charset="0"/>
                <a:cs typeface="+mn-cs"/>
              </a:rPr>
              <a:t>Mud or Wet Rooms: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Hang and dry coats, scarves, mittens </a:t>
            </a:r>
            <a:r>
              <a:rPr lang="en-US" sz="2100" kern="1200" dirty="0" err="1">
                <a:solidFill>
                  <a:schemeClr val="tx1"/>
                </a:solidFill>
                <a:latin typeface="Roboto" panose="02000000000000000000" pitchFamily="2" charset="0"/>
                <a:ea typeface="Roboto" panose="02000000000000000000" pitchFamily="2" charset="0"/>
                <a:cs typeface="+mn-cs"/>
              </a:rPr>
              <a:t>etc</a:t>
            </a:r>
            <a:r>
              <a:rPr lang="en-US" sz="2100" kern="1200" dirty="0">
                <a:solidFill>
                  <a:schemeClr val="tx1"/>
                </a:solidFill>
                <a:latin typeface="Roboto" panose="02000000000000000000" pitchFamily="2" charset="0"/>
                <a:ea typeface="Roboto" panose="02000000000000000000" pitchFamily="2" charset="0"/>
                <a:cs typeface="+mn-cs"/>
              </a:rPr>
              <a:t> on cold &amp; wet winter days.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Dry bathing suits, pool/beach towels, wet suits and life jackets during the summer.</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Reduces humidity and provides warmth during colder months.</a:t>
            </a:r>
          </a:p>
        </p:txBody>
      </p:sp>
      <p:pic>
        <p:nvPicPr>
          <p:cNvPr id="8" name="Picture 7" descr="A picture containing indoor, black, laying, rug&#10;&#10;Description automatically generated">
            <a:extLst>
              <a:ext uri="{FF2B5EF4-FFF2-40B4-BE49-F238E27FC236}">
                <a16:creationId xmlns:a16="http://schemas.microsoft.com/office/drawing/2014/main" id="{3056DABD-0225-C516-57F0-16AF2F8CB2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0231" y="516603"/>
            <a:ext cx="3069286" cy="4092383"/>
          </a:xfrm>
          <a:prstGeom prst="rect">
            <a:avLst/>
          </a:prstGeom>
        </p:spPr>
      </p:pic>
      <p:pic>
        <p:nvPicPr>
          <p:cNvPr id="9" name="Picture 8">
            <a:extLst>
              <a:ext uri="{FF2B5EF4-FFF2-40B4-BE49-F238E27FC236}">
                <a16:creationId xmlns:a16="http://schemas.microsoft.com/office/drawing/2014/main" id="{F14AD2B7-7E1F-577F-3639-5C176215F140}"/>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9431705" y="4876800"/>
            <a:ext cx="3230155" cy="3927241"/>
          </a:xfrm>
          <a:prstGeom prst="rect">
            <a:avLst/>
          </a:prstGeom>
        </p:spPr>
      </p:pic>
      <p:sp>
        <p:nvSpPr>
          <p:cNvPr id="5" name="Rectangle 4"/>
          <p:cNvSpPr/>
          <p:nvPr/>
        </p:nvSpPr>
        <p:spPr>
          <a:xfrm>
            <a:off x="-2" y="901765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5765" y="8987822"/>
            <a:ext cx="3767505" cy="791175"/>
          </a:xfrm>
          <a:prstGeom prst="rect">
            <a:avLst/>
          </a:prstGeom>
        </p:spPr>
      </p:pic>
    </p:spTree>
    <p:extLst>
      <p:ext uri="{BB962C8B-B14F-4D97-AF65-F5344CB8AC3E}">
        <p14:creationId xmlns:p14="http://schemas.microsoft.com/office/powerpoint/2010/main" val="30021352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4D7D1-93C9-3F67-65F2-3A1D12E6CCE9}"/>
              </a:ext>
            </a:extLst>
          </p:cNvPr>
          <p:cNvSpPr>
            <a:spLocks noGrp="1"/>
          </p:cNvSpPr>
          <p:nvPr>
            <p:ph type="title"/>
          </p:nvPr>
        </p:nvSpPr>
        <p:spPr/>
        <p:txBody>
          <a:bodyPr/>
          <a:lstStyle/>
          <a:p>
            <a:r>
              <a:rPr lang="en-US" dirty="0"/>
              <a:t>Other Applications</a:t>
            </a:r>
          </a:p>
        </p:txBody>
      </p:sp>
      <p:sp>
        <p:nvSpPr>
          <p:cNvPr id="3" name="Text Placeholder 2">
            <a:extLst>
              <a:ext uri="{FF2B5EF4-FFF2-40B4-BE49-F238E27FC236}">
                <a16:creationId xmlns:a16="http://schemas.microsoft.com/office/drawing/2014/main" id="{32BFB021-6216-C1D6-3FE2-9F5563C6C030}"/>
              </a:ext>
            </a:extLst>
          </p:cNvPr>
          <p:cNvSpPr>
            <a:spLocks noGrp="1"/>
          </p:cNvSpPr>
          <p:nvPr>
            <p:ph type="body" idx="1"/>
          </p:nvPr>
        </p:nvSpPr>
        <p:spPr>
          <a:xfrm>
            <a:off x="798490" y="2603500"/>
            <a:ext cx="5488010" cy="6286500"/>
          </a:xfrm>
        </p:spPr>
        <p:txBody>
          <a:bodyPr>
            <a:normAutofit fontScale="92500" lnSpcReduction="20000"/>
          </a:bodyPr>
          <a:lstStyle/>
          <a:p>
            <a:pPr marL="0" indent="0">
              <a:buNone/>
            </a:pPr>
            <a:r>
              <a:rPr lang="en-US" dirty="0">
                <a:latin typeface="Roboto" panose="02000000000000000000" pitchFamily="2" charset="0"/>
                <a:ea typeface="Roboto" panose="02000000000000000000" pitchFamily="2" charset="0"/>
              </a:rPr>
              <a:t>Some applications that are less common, but still offer plenty of benefits include:</a:t>
            </a:r>
          </a:p>
          <a:p>
            <a:r>
              <a:rPr lang="en-US" dirty="0">
                <a:latin typeface="Roboto" panose="02000000000000000000" pitchFamily="2" charset="0"/>
                <a:ea typeface="Roboto" panose="02000000000000000000" pitchFamily="2" charset="0"/>
              </a:rPr>
              <a:t>Pool house</a:t>
            </a:r>
          </a:p>
          <a:p>
            <a:r>
              <a:rPr lang="en-US" dirty="0">
                <a:latin typeface="Roboto" panose="02000000000000000000" pitchFamily="2" charset="0"/>
                <a:ea typeface="Roboto" panose="02000000000000000000" pitchFamily="2" charset="0"/>
              </a:rPr>
              <a:t>Basement</a:t>
            </a:r>
          </a:p>
          <a:p>
            <a:r>
              <a:rPr lang="en-US" dirty="0">
                <a:latin typeface="Roboto" panose="02000000000000000000" pitchFamily="2" charset="0"/>
                <a:ea typeface="Roboto" panose="02000000000000000000" pitchFamily="2" charset="0"/>
              </a:rPr>
              <a:t>Garage/Workshop/Home Gym</a:t>
            </a:r>
          </a:p>
          <a:p>
            <a:r>
              <a:rPr lang="en-US" dirty="0">
                <a:latin typeface="Roboto" panose="02000000000000000000" pitchFamily="2" charset="0"/>
                <a:ea typeface="Roboto" panose="02000000000000000000" pitchFamily="2" charset="0"/>
              </a:rPr>
              <a:t>Nursery</a:t>
            </a:r>
          </a:p>
          <a:p>
            <a:r>
              <a:rPr lang="en-US" dirty="0">
                <a:latin typeface="Roboto" panose="02000000000000000000" pitchFamily="2" charset="0"/>
                <a:ea typeface="Roboto" panose="02000000000000000000" pitchFamily="2" charset="0"/>
              </a:rPr>
              <a:t>Boats/RVs</a:t>
            </a:r>
          </a:p>
          <a:p>
            <a:pPr marL="0" indent="0">
              <a:buNone/>
            </a:pPr>
            <a:r>
              <a:rPr lang="en-US" dirty="0">
                <a:latin typeface="Roboto" panose="02000000000000000000" pitchFamily="2" charset="0"/>
                <a:ea typeface="Roboto" panose="02000000000000000000" pitchFamily="2" charset="0"/>
              </a:rPr>
              <a:t>Commercial: Hotels, assisted living, spas/gyms, multi-family</a:t>
            </a:r>
            <a:br>
              <a:rPr lang="en-US" dirty="0">
                <a:latin typeface="Roboto" panose="02000000000000000000" pitchFamily="2" charset="0"/>
                <a:ea typeface="Roboto" panose="02000000000000000000" pitchFamily="2" charset="0"/>
              </a:rPr>
            </a:br>
            <a:endParaRPr lang="en-US" dirty="0">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62727AB5-D82C-BDB2-8636-6C0D9F2C23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78"/>
          <a:stretch/>
        </p:blipFill>
        <p:spPr>
          <a:xfrm>
            <a:off x="7552191" y="2603501"/>
            <a:ext cx="4500109" cy="5850028"/>
          </a:xfrm>
          <a:prstGeom prst="rect">
            <a:avLst/>
          </a:prstGeom>
        </p:spPr>
      </p:pic>
      <p:sp>
        <p:nvSpPr>
          <p:cNvPr id="5" name="Rectangle 4">
            <a:extLst>
              <a:ext uri="{FF2B5EF4-FFF2-40B4-BE49-F238E27FC236}">
                <a16:creationId xmlns:a16="http://schemas.microsoft.com/office/drawing/2014/main" id="{B61FA73B-AC84-6FB4-84C8-882AA1E93256}"/>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a:extLst>
              <a:ext uri="{FF2B5EF4-FFF2-40B4-BE49-F238E27FC236}">
                <a16:creationId xmlns:a16="http://schemas.microsoft.com/office/drawing/2014/main" id="{A4DFB1D3-9C65-BF86-672C-961C896B08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5765" y="8962425"/>
            <a:ext cx="3767505" cy="791175"/>
          </a:xfrm>
          <a:prstGeom prst="rect">
            <a:avLst/>
          </a:prstGeom>
        </p:spPr>
      </p:pic>
      <p:sp>
        <p:nvSpPr>
          <p:cNvPr id="7" name="TextBox 6">
            <a:extLst>
              <a:ext uri="{FF2B5EF4-FFF2-40B4-BE49-F238E27FC236}">
                <a16:creationId xmlns:a16="http://schemas.microsoft.com/office/drawing/2014/main" id="{312E52C1-EA89-E527-B150-CDE377DBA2C7}"/>
              </a:ext>
            </a:extLst>
          </p:cNvPr>
          <p:cNvSpPr txBox="1"/>
          <p:nvPr/>
        </p:nvSpPr>
        <p:spPr>
          <a:xfrm>
            <a:off x="7615909" y="8504969"/>
            <a:ext cx="371897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err="1">
                <a:ln>
                  <a:noFill/>
                </a:ln>
                <a:solidFill>
                  <a:srgbClr val="000000"/>
                </a:solidFill>
                <a:effectLst/>
                <a:uFillTx/>
                <a:latin typeface="Roboto" panose="02000000000000000000" pitchFamily="2" charset="0"/>
                <a:ea typeface="Roboto" panose="02000000000000000000" pitchFamily="2" charset="0"/>
                <a:sym typeface="Helvetica Light"/>
              </a:rPr>
              <a:t>Yotel</a:t>
            </a:r>
            <a:r>
              <a:rPr kumimoji="0" lang="en-US" sz="20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 Hotel – Radiant RWH-SP</a:t>
            </a:r>
          </a:p>
        </p:txBody>
      </p:sp>
    </p:spTree>
    <p:extLst>
      <p:ext uri="{BB962C8B-B14F-4D97-AF65-F5344CB8AC3E}">
        <p14:creationId xmlns:p14="http://schemas.microsoft.com/office/powerpoint/2010/main" val="277572543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xfrm>
            <a:off x="952500" y="177800"/>
            <a:ext cx="11099800" cy="1384300"/>
          </a:xfrm>
          <a:prstGeom prst="rect">
            <a:avLst/>
          </a:prstGeom>
        </p:spPr>
        <p:txBody>
          <a:bodyPr/>
          <a:lstStyle/>
          <a:p>
            <a:pPr lvl="0">
              <a:defRPr sz="1800"/>
            </a:pPr>
            <a:r>
              <a:rPr sz="8000" dirty="0">
                <a:solidFill>
                  <a:srgbClr val="F2802A"/>
                </a:solidFill>
              </a:rPr>
              <a:t>Heating </a:t>
            </a:r>
            <a:r>
              <a:rPr lang="en-US" sz="8000" dirty="0">
                <a:solidFill>
                  <a:srgbClr val="F2802A"/>
                </a:solidFill>
              </a:rPr>
              <a:t>Technology</a:t>
            </a:r>
            <a:endParaRPr sz="8000" dirty="0">
              <a:solidFill>
                <a:srgbClr val="F2802A"/>
              </a:solidFill>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
        <p:nvSpPr>
          <p:cNvPr id="3" name="TextBox 2">
            <a:extLst>
              <a:ext uri="{FF2B5EF4-FFF2-40B4-BE49-F238E27FC236}">
                <a16:creationId xmlns:a16="http://schemas.microsoft.com/office/drawing/2014/main" id="{F62B531D-8D7C-5472-41E9-A380B10018E6}"/>
              </a:ext>
            </a:extLst>
          </p:cNvPr>
          <p:cNvSpPr txBox="1"/>
          <p:nvPr/>
        </p:nvSpPr>
        <p:spPr>
          <a:xfrm>
            <a:off x="6630294" y="1694806"/>
            <a:ext cx="5872230" cy="68428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4495" indent="-404495" algn="l" defTabSz="531622">
              <a:spcBef>
                <a:spcPts val="1800"/>
              </a:spcBef>
              <a:defRPr sz="1800"/>
            </a:pPr>
            <a:r>
              <a:rPr lang="en-US" sz="2400" b="1" dirty="0">
                <a:latin typeface="Roboto" panose="02000000000000000000" pitchFamily="2" charset="0"/>
                <a:ea typeface="Roboto" panose="02000000000000000000" pitchFamily="2" charset="0"/>
              </a:rPr>
              <a:t>Liquid Filled (LF) technology </a:t>
            </a:r>
            <a:r>
              <a:rPr lang="en-US" sz="2400" dirty="0">
                <a:latin typeface="Roboto" panose="02000000000000000000" pitchFamily="2" charset="0"/>
                <a:ea typeface="Roboto" panose="02000000000000000000" pitchFamily="2" charset="0"/>
              </a:rPr>
              <a:t>- Units are filled with a glycol-water solution. A heating element heats the liquid which heats the bars. </a:t>
            </a:r>
          </a:p>
          <a:p>
            <a:pPr marL="404495" indent="-404495" algn="l" defTabSz="531622">
              <a:spcBef>
                <a:spcPts val="1800"/>
              </a:spcBef>
              <a:buFont typeface="Arial" panose="020B0604020202020204" pitchFamily="34" charset="0"/>
              <a:buChar char="•"/>
              <a:defRPr sz="1800"/>
            </a:pPr>
            <a:r>
              <a:rPr lang="en-US" sz="2400" dirty="0">
                <a:latin typeface="Roboto" panose="02000000000000000000" pitchFamily="2" charset="0"/>
                <a:ea typeface="Roboto" panose="02000000000000000000" pitchFamily="2" charset="0"/>
              </a:rPr>
              <a:t>Pros: Heating element can be replaced if it fails; entire unit </a:t>
            </a:r>
            <a:r>
              <a:rPr lang="en-US" sz="2400" i="1" dirty="0">
                <a:latin typeface="Roboto" panose="02000000000000000000" pitchFamily="2" charset="0"/>
                <a:ea typeface="Roboto" panose="02000000000000000000" pitchFamily="2" charset="0"/>
              </a:rPr>
              <a:t>does not </a:t>
            </a:r>
            <a:r>
              <a:rPr lang="en-US" sz="2400" dirty="0">
                <a:latin typeface="Roboto" panose="02000000000000000000" pitchFamily="2" charset="0"/>
                <a:ea typeface="Roboto" panose="02000000000000000000" pitchFamily="2" charset="0"/>
              </a:rPr>
              <a:t>need to be replaced</a:t>
            </a:r>
          </a:p>
          <a:p>
            <a:pPr marL="404495" indent="-404495" algn="l" defTabSz="531622">
              <a:spcBef>
                <a:spcPts val="1800"/>
              </a:spcBef>
              <a:buFont typeface="Arial" panose="020B0604020202020204" pitchFamily="34" charset="0"/>
              <a:buChar char="•"/>
              <a:defRPr sz="1800"/>
            </a:pPr>
            <a:r>
              <a:rPr lang="en-US" sz="2400" dirty="0">
                <a:latin typeface="Roboto" panose="02000000000000000000" pitchFamily="2" charset="0"/>
                <a:ea typeface="Roboto" panose="02000000000000000000" pitchFamily="2" charset="0"/>
              </a:rPr>
              <a:t>Cons: Longer heat up times – range from 15 to 45min depending on the size of the unit</a:t>
            </a:r>
          </a:p>
          <a:p>
            <a:pPr algn="l" defTabSz="531622">
              <a:spcBef>
                <a:spcPts val="1800"/>
              </a:spcBef>
              <a:defRPr sz="1800"/>
            </a:pPr>
            <a:r>
              <a:rPr lang="en-US" sz="2400" b="1" dirty="0">
                <a:latin typeface="Roboto" panose="02000000000000000000" pitchFamily="2" charset="0"/>
                <a:ea typeface="Roboto" panose="02000000000000000000" pitchFamily="2" charset="0"/>
              </a:rPr>
              <a:t>Collections:</a:t>
            </a:r>
            <a:r>
              <a:rPr lang="en-US" sz="2400" dirty="0">
                <a:latin typeface="Roboto" panose="02000000000000000000" pitchFamily="2" charset="0"/>
                <a:ea typeface="Roboto" panose="02000000000000000000" pitchFamily="2" charset="0"/>
              </a:rPr>
              <a:t> </a:t>
            </a:r>
          </a:p>
          <a:p>
            <a:pPr algn="l" defTabSz="531622">
              <a:spcBef>
                <a:spcPts val="1800"/>
              </a:spcBef>
              <a:defRPr sz="1800"/>
            </a:pPr>
            <a:r>
              <a:rPr lang="en-US" sz="2400" dirty="0">
                <a:latin typeface="Roboto" panose="02000000000000000000" pitchFamily="2" charset="0"/>
                <a:ea typeface="Roboto" panose="02000000000000000000" pitchFamily="2" charset="0"/>
              </a:rPr>
              <a:t>South Africa: </a:t>
            </a:r>
            <a:r>
              <a:rPr lang="en-US" sz="2400" i="1" dirty="0">
                <a:latin typeface="Roboto" panose="02000000000000000000" pitchFamily="2" charset="0"/>
                <a:ea typeface="Roboto" panose="02000000000000000000" pitchFamily="2" charset="0"/>
              </a:rPr>
              <a:t>Jeeves </a:t>
            </a:r>
          </a:p>
          <a:p>
            <a:pPr algn="l" defTabSz="531622">
              <a:spcBef>
                <a:spcPts val="1800"/>
              </a:spcBef>
              <a:defRPr sz="1800"/>
            </a:pPr>
            <a:r>
              <a:rPr lang="en-US" sz="2400" dirty="0">
                <a:latin typeface="Roboto" panose="02000000000000000000" pitchFamily="2" charset="0"/>
                <a:ea typeface="Roboto" panose="02000000000000000000" pitchFamily="2" charset="0"/>
              </a:rPr>
              <a:t>China: </a:t>
            </a:r>
            <a:r>
              <a:rPr lang="en-US" sz="2400" i="1" dirty="0">
                <a:latin typeface="Roboto" panose="02000000000000000000" pitchFamily="2" charset="0"/>
                <a:ea typeface="Roboto" panose="02000000000000000000" pitchFamily="2" charset="0"/>
              </a:rPr>
              <a:t>Traditional</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4" name="TextBox 3">
            <a:extLst>
              <a:ext uri="{FF2B5EF4-FFF2-40B4-BE49-F238E27FC236}">
                <a16:creationId xmlns:a16="http://schemas.microsoft.com/office/drawing/2014/main" id="{45A96681-23AC-5196-E238-36872DB1B1CE}"/>
              </a:ext>
            </a:extLst>
          </p:cNvPr>
          <p:cNvSpPr txBox="1"/>
          <p:nvPr/>
        </p:nvSpPr>
        <p:spPr>
          <a:xfrm>
            <a:off x="502276" y="1692963"/>
            <a:ext cx="5715357" cy="68890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31622">
              <a:spcBef>
                <a:spcPts val="1800"/>
              </a:spcBef>
              <a:defRPr sz="1800"/>
            </a:pPr>
            <a:r>
              <a:rPr lang="en-US" sz="2400" b="1" dirty="0">
                <a:latin typeface="Roboto" panose="02000000000000000000" pitchFamily="2" charset="0"/>
                <a:ea typeface="Roboto" panose="02000000000000000000" pitchFamily="2" charset="0"/>
              </a:rPr>
              <a:t>Dry Element (DE) Technology </a:t>
            </a:r>
            <a:r>
              <a:rPr lang="en-US" sz="2400" dirty="0">
                <a:latin typeface="Roboto" panose="02000000000000000000" pitchFamily="2" charset="0"/>
                <a:ea typeface="Roboto" panose="02000000000000000000" pitchFamily="2" charset="0"/>
              </a:rPr>
              <a:t>- units have a wire cable that run through all </a:t>
            </a:r>
            <a:r>
              <a:rPr lang="en-US" sz="2400" i="1" dirty="0">
                <a:latin typeface="Roboto" panose="02000000000000000000" pitchFamily="2" charset="0"/>
                <a:ea typeface="Roboto" panose="02000000000000000000" pitchFamily="2" charset="0"/>
              </a:rPr>
              <a:t>vertical</a:t>
            </a:r>
            <a:r>
              <a:rPr lang="en-US" sz="2400" dirty="0">
                <a:latin typeface="Roboto" panose="02000000000000000000" pitchFamily="2" charset="0"/>
                <a:ea typeface="Roboto" panose="02000000000000000000" pitchFamily="2" charset="0"/>
              </a:rPr>
              <a:t> &amp; </a:t>
            </a:r>
            <a:r>
              <a:rPr lang="en-US" sz="2400" i="1" dirty="0">
                <a:latin typeface="Roboto" panose="02000000000000000000" pitchFamily="2" charset="0"/>
                <a:ea typeface="Roboto" panose="02000000000000000000" pitchFamily="2" charset="0"/>
              </a:rPr>
              <a:t>horizontal</a:t>
            </a:r>
            <a:r>
              <a:rPr lang="en-US" sz="2400" dirty="0">
                <a:latin typeface="Roboto" panose="02000000000000000000" pitchFamily="2" charset="0"/>
                <a:ea typeface="Roboto" panose="02000000000000000000" pitchFamily="2" charset="0"/>
              </a:rPr>
              <a:t> bars (Many competitors only heat the horizontal bars).</a:t>
            </a:r>
          </a:p>
          <a:p>
            <a:pPr marL="342900" indent="-342900" algn="l" defTabSz="531622">
              <a:spcBef>
                <a:spcPts val="1800"/>
              </a:spcBef>
              <a:buFont typeface="Arial" panose="020B0604020202020204" pitchFamily="34" charset="0"/>
              <a:buChar char="•"/>
              <a:defRPr sz="1800"/>
            </a:pPr>
            <a:r>
              <a:rPr lang="en-US" sz="2400" dirty="0">
                <a:latin typeface="Roboto" panose="02000000000000000000" pitchFamily="2" charset="0"/>
                <a:ea typeface="Roboto" panose="02000000000000000000" pitchFamily="2" charset="0"/>
              </a:rPr>
              <a:t>Pros: Fast heat up time – only 10 to 15min with heat starting in as little as 5min</a:t>
            </a:r>
          </a:p>
          <a:p>
            <a:pPr marL="342900" indent="-342900" algn="l" defTabSz="531622">
              <a:spcBef>
                <a:spcPts val="1800"/>
              </a:spcBef>
              <a:buFont typeface="Arial" panose="020B0604020202020204" pitchFamily="34" charset="0"/>
              <a:buChar char="•"/>
              <a:defRPr sz="1800"/>
            </a:pPr>
            <a:r>
              <a:rPr lang="en-US" sz="2400" dirty="0">
                <a:latin typeface="Roboto" panose="02000000000000000000" pitchFamily="2" charset="0"/>
                <a:ea typeface="Roboto" panose="02000000000000000000" pitchFamily="2" charset="0"/>
              </a:rPr>
              <a:t>Cons: Heating cables cannot be repaired – entire unit must be replaced</a:t>
            </a:r>
          </a:p>
          <a:p>
            <a:pPr algn="l" defTabSz="531622">
              <a:spcBef>
                <a:spcPts val="1800"/>
              </a:spcBef>
              <a:defRPr sz="1800"/>
            </a:pPr>
            <a:r>
              <a:rPr lang="en-US" sz="2400" b="1" dirty="0">
                <a:latin typeface="Roboto" panose="02000000000000000000" pitchFamily="2" charset="0"/>
                <a:ea typeface="Roboto" panose="02000000000000000000" pitchFamily="2" charset="0"/>
              </a:rPr>
              <a:t>Collections:</a:t>
            </a:r>
            <a:r>
              <a:rPr lang="en-US" sz="2400" dirty="0">
                <a:latin typeface="Roboto" panose="02000000000000000000" pitchFamily="2" charset="0"/>
                <a:ea typeface="Roboto" panose="02000000000000000000" pitchFamily="2" charset="0"/>
              </a:rPr>
              <a:t> </a:t>
            </a:r>
          </a:p>
          <a:p>
            <a:pPr algn="l" defTabSz="531622">
              <a:spcBef>
                <a:spcPts val="1800"/>
              </a:spcBef>
              <a:defRPr sz="1800"/>
            </a:pPr>
            <a:r>
              <a:rPr lang="en-US" sz="2400" dirty="0">
                <a:latin typeface="Roboto" panose="02000000000000000000" pitchFamily="2" charset="0"/>
                <a:ea typeface="Roboto" panose="02000000000000000000" pitchFamily="2" charset="0"/>
              </a:rPr>
              <a:t>Italy: </a:t>
            </a:r>
            <a:r>
              <a:rPr lang="en-US" sz="2400" i="1" dirty="0">
                <a:latin typeface="Roboto" panose="02000000000000000000" pitchFamily="2" charset="0"/>
                <a:ea typeface="Roboto" panose="02000000000000000000" pitchFamily="2" charset="0"/>
              </a:rPr>
              <a:t>Sirio, Quadro, </a:t>
            </a:r>
            <a:r>
              <a:rPr lang="en-US" sz="2400" i="1" dirty="0" err="1">
                <a:latin typeface="Roboto" panose="02000000000000000000" pitchFamily="2" charset="0"/>
                <a:ea typeface="Roboto" panose="02000000000000000000" pitchFamily="2" charset="0"/>
              </a:rPr>
              <a:t>Antus</a:t>
            </a:r>
            <a:r>
              <a:rPr lang="en-US" sz="2400" i="1" dirty="0">
                <a:latin typeface="Roboto" panose="02000000000000000000" pitchFamily="2" charset="0"/>
                <a:ea typeface="Roboto" panose="02000000000000000000" pitchFamily="2" charset="0"/>
              </a:rPr>
              <a:t>, Vega, </a:t>
            </a:r>
            <a:r>
              <a:rPr lang="en-US" sz="2400" i="1" dirty="0" err="1">
                <a:latin typeface="Roboto" panose="02000000000000000000" pitchFamily="2" charset="0"/>
                <a:ea typeface="Roboto" panose="02000000000000000000" pitchFamily="2" charset="0"/>
              </a:rPr>
              <a:t>Modello</a:t>
            </a:r>
            <a:r>
              <a:rPr lang="en-US" sz="2400" i="1" dirty="0">
                <a:latin typeface="Roboto" panose="02000000000000000000" pitchFamily="2" charset="0"/>
                <a:ea typeface="Roboto" panose="02000000000000000000" pitchFamily="2" charset="0"/>
              </a:rPr>
              <a:t> i</a:t>
            </a:r>
          </a:p>
          <a:p>
            <a:pPr algn="l" defTabSz="531622">
              <a:spcBef>
                <a:spcPts val="1800"/>
              </a:spcBef>
              <a:defRPr sz="1800"/>
            </a:pPr>
            <a:r>
              <a:rPr lang="en-US" sz="2400" dirty="0">
                <a:latin typeface="Roboto" panose="02000000000000000000" pitchFamily="2" charset="0"/>
                <a:ea typeface="Roboto" panose="02000000000000000000" pitchFamily="2" charset="0"/>
              </a:rPr>
              <a:t>South Africa: Cape</a:t>
            </a:r>
          </a:p>
          <a:p>
            <a:pPr algn="l" defTabSz="531622">
              <a:spcBef>
                <a:spcPts val="1800"/>
              </a:spcBef>
              <a:defRPr sz="1800"/>
            </a:pPr>
            <a:r>
              <a:rPr lang="en-US" sz="2400" dirty="0">
                <a:latin typeface="Roboto" panose="02000000000000000000" pitchFamily="2" charset="0"/>
                <a:ea typeface="Roboto" panose="02000000000000000000" pitchFamily="2" charset="0"/>
              </a:rPr>
              <a:t>China: </a:t>
            </a:r>
            <a:r>
              <a:rPr lang="en-US" sz="2400" i="1" dirty="0">
                <a:latin typeface="Roboto" panose="02000000000000000000" pitchFamily="2" charset="0"/>
                <a:ea typeface="Roboto" panose="02000000000000000000" pitchFamily="2" charset="0"/>
              </a:rPr>
              <a:t>Radiant, Solo &amp; Swivel</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7F2F-C5E1-0C61-4BE8-7CBE6BE290A2}"/>
              </a:ext>
            </a:extLst>
          </p:cNvPr>
          <p:cNvSpPr>
            <a:spLocks noGrp="1"/>
          </p:cNvSpPr>
          <p:nvPr>
            <p:ph type="title"/>
          </p:nvPr>
        </p:nvSpPr>
        <p:spPr>
          <a:xfrm>
            <a:off x="952500" y="17780"/>
            <a:ext cx="11099800" cy="1270107"/>
          </a:xfrm>
        </p:spPr>
        <p:txBody>
          <a:bodyPr/>
          <a:lstStyle/>
          <a:p>
            <a:r>
              <a:rPr lang="en-US" dirty="0"/>
              <a:t>Competitive Advantages</a:t>
            </a:r>
          </a:p>
        </p:txBody>
      </p:sp>
      <p:sp>
        <p:nvSpPr>
          <p:cNvPr id="3" name="Text Placeholder 2">
            <a:extLst>
              <a:ext uri="{FF2B5EF4-FFF2-40B4-BE49-F238E27FC236}">
                <a16:creationId xmlns:a16="http://schemas.microsoft.com/office/drawing/2014/main" id="{B4C0125A-1F99-29FB-639B-E99A9974BAAF}"/>
              </a:ext>
            </a:extLst>
          </p:cNvPr>
          <p:cNvSpPr>
            <a:spLocks noGrp="1"/>
          </p:cNvSpPr>
          <p:nvPr>
            <p:ph type="body" idx="1"/>
          </p:nvPr>
        </p:nvSpPr>
        <p:spPr>
          <a:xfrm>
            <a:off x="952500" y="1545465"/>
            <a:ext cx="11099800" cy="7344535"/>
          </a:xfrm>
        </p:spPr>
        <p:txBody>
          <a:bodyPr>
            <a:normAutofit lnSpcReduction="10000"/>
          </a:bodyPr>
          <a:lstStyle/>
          <a:p>
            <a:pPr marL="0" indent="0">
              <a:spcBef>
                <a:spcPts val="1200"/>
              </a:spcBef>
              <a:buNone/>
            </a:pPr>
            <a:r>
              <a:rPr lang="en-US" sz="3200" dirty="0">
                <a:latin typeface="Roboto" panose="02000000000000000000" pitchFamily="2" charset="0"/>
                <a:ea typeface="Roboto" panose="02000000000000000000" pitchFamily="2" charset="0"/>
              </a:rPr>
              <a:t>Amba </a:t>
            </a:r>
            <a:r>
              <a:rPr lang="en-US" sz="3200" b="1" i="1" dirty="0">
                <a:latin typeface="Roboto" panose="02000000000000000000" pitchFamily="2" charset="0"/>
                <a:ea typeface="Roboto" panose="02000000000000000000" pitchFamily="2" charset="0"/>
              </a:rPr>
              <a:t>only</a:t>
            </a:r>
            <a:r>
              <a:rPr lang="en-US" sz="3200" dirty="0">
                <a:latin typeface="Roboto" panose="02000000000000000000" pitchFamily="2" charset="0"/>
                <a:ea typeface="Roboto" panose="02000000000000000000" pitchFamily="2" charset="0"/>
              </a:rPr>
              <a:t> sells heated towel racks– we are the experts! </a:t>
            </a:r>
          </a:p>
          <a:p>
            <a:pPr marL="0" indent="0">
              <a:spcBef>
                <a:spcPts val="1200"/>
              </a:spcBef>
              <a:buNone/>
            </a:pPr>
            <a:r>
              <a:rPr lang="en-US" sz="3200" dirty="0">
                <a:latin typeface="Roboto" panose="02000000000000000000" pitchFamily="2" charset="0"/>
                <a:ea typeface="Roboto" panose="02000000000000000000" pitchFamily="2" charset="0"/>
              </a:rPr>
              <a:t>Choose from 11 different collections</a:t>
            </a:r>
          </a:p>
          <a:p>
            <a:pPr lvl="1">
              <a:spcBef>
                <a:spcPts val="1200"/>
              </a:spcBef>
            </a:pPr>
            <a:r>
              <a:rPr lang="en-US" sz="3200" dirty="0">
                <a:latin typeface="Roboto" panose="02000000000000000000" pitchFamily="2" charset="0"/>
                <a:ea typeface="Roboto" panose="02000000000000000000" pitchFamily="2" charset="0"/>
              </a:rPr>
              <a:t>Good: Cape, Radiant, Solo, Swivel</a:t>
            </a:r>
          </a:p>
          <a:p>
            <a:pPr lvl="1">
              <a:spcBef>
                <a:spcPts val="1200"/>
              </a:spcBef>
            </a:pPr>
            <a:r>
              <a:rPr lang="en-US" sz="3200" dirty="0">
                <a:latin typeface="Roboto" panose="02000000000000000000" pitchFamily="2" charset="0"/>
                <a:ea typeface="Roboto" panose="02000000000000000000" pitchFamily="2" charset="0"/>
              </a:rPr>
              <a:t>Better: Jeeves, Traditional</a:t>
            </a:r>
          </a:p>
          <a:p>
            <a:pPr lvl="1">
              <a:spcBef>
                <a:spcPts val="1200"/>
              </a:spcBef>
            </a:pPr>
            <a:r>
              <a:rPr lang="en-US" sz="3200" dirty="0">
                <a:latin typeface="Roboto" panose="02000000000000000000" pitchFamily="2" charset="0"/>
                <a:ea typeface="Roboto" panose="02000000000000000000" pitchFamily="2" charset="0"/>
              </a:rPr>
              <a:t>Best: Antus, Quadro, Sirio, Vega, </a:t>
            </a:r>
            <a:r>
              <a:rPr lang="en-US" sz="3200" dirty="0" err="1">
                <a:latin typeface="Roboto" panose="02000000000000000000" pitchFamily="2" charset="0"/>
                <a:ea typeface="Roboto" panose="02000000000000000000" pitchFamily="2" charset="0"/>
              </a:rPr>
              <a:t>Modello</a:t>
            </a:r>
            <a:r>
              <a:rPr lang="en-US" sz="3200" dirty="0">
                <a:latin typeface="Roboto" panose="02000000000000000000" pitchFamily="2" charset="0"/>
                <a:ea typeface="Roboto" panose="02000000000000000000" pitchFamily="2" charset="0"/>
              </a:rPr>
              <a:t> i</a:t>
            </a:r>
          </a:p>
          <a:p>
            <a:pPr marL="0" indent="0">
              <a:spcBef>
                <a:spcPts val="1200"/>
              </a:spcBef>
              <a:buNone/>
            </a:pPr>
            <a:r>
              <a:rPr lang="en-US" sz="3200" dirty="0">
                <a:latin typeface="Roboto" panose="02000000000000000000" pitchFamily="2" charset="0"/>
                <a:ea typeface="Roboto" panose="02000000000000000000" pitchFamily="2" charset="0"/>
              </a:rPr>
              <a:t>Choose from 10 stocked finishes</a:t>
            </a:r>
          </a:p>
          <a:p>
            <a:pPr lvl="1">
              <a:spcBef>
                <a:spcPts val="1200"/>
              </a:spcBef>
            </a:pPr>
            <a:r>
              <a:rPr lang="en-US" sz="3200" dirty="0">
                <a:latin typeface="Roboto" panose="02000000000000000000" pitchFamily="2" charset="0"/>
                <a:ea typeface="Roboto" panose="02000000000000000000" pitchFamily="2" charset="0"/>
              </a:rPr>
              <a:t>Polished SS, Brushed SS, Polished Nickel, Brushed Nickel, Matte Black, Satin Brass, Brushed Bronze, Polished Gold, ORB, White</a:t>
            </a:r>
          </a:p>
          <a:p>
            <a:pPr marL="0" indent="0">
              <a:spcBef>
                <a:spcPts val="1200"/>
              </a:spcBef>
              <a:buNone/>
            </a:pPr>
            <a:r>
              <a:rPr lang="en-US" sz="3200" dirty="0">
                <a:latin typeface="Roboto" panose="02000000000000000000" pitchFamily="2" charset="0"/>
                <a:ea typeface="Roboto" panose="02000000000000000000" pitchFamily="2" charset="0"/>
              </a:rPr>
              <a:t>Over 175+ SKUs stocked in GA with &lt;1week lead time. </a:t>
            </a:r>
          </a:p>
          <a:p>
            <a:pPr marL="0" indent="0">
              <a:spcBef>
                <a:spcPts val="1200"/>
              </a:spcBef>
              <a:buNone/>
            </a:pPr>
            <a:r>
              <a:rPr lang="en-US" sz="3200" dirty="0">
                <a:latin typeface="Roboto" panose="02000000000000000000" pitchFamily="2" charset="0"/>
                <a:ea typeface="Roboto" panose="02000000000000000000" pitchFamily="2" charset="0"/>
              </a:rPr>
              <a:t>Over 250+ special order sizes – as narrow as 13” wide and up to 80” tall to fit unique spaces</a:t>
            </a:r>
          </a:p>
          <a:p>
            <a:pPr marL="0" indent="0">
              <a:spcBef>
                <a:spcPts val="1200"/>
              </a:spcBef>
              <a:buNone/>
            </a:pPr>
            <a:r>
              <a:rPr lang="en-US" sz="3200" dirty="0">
                <a:latin typeface="Roboto" panose="02000000000000000000" pitchFamily="2" charset="0"/>
                <a:ea typeface="Roboto" panose="02000000000000000000" pitchFamily="2" charset="0"/>
              </a:rPr>
              <a:t>Custom finishes – RAL &amp; PVD; color match other MFGs</a:t>
            </a:r>
          </a:p>
          <a:p>
            <a:pPr marL="0" indent="0">
              <a:spcBef>
                <a:spcPts val="1200"/>
              </a:spcBef>
              <a:buNone/>
            </a:pPr>
            <a:endParaRPr lang="en-US" sz="3200" dirty="0">
              <a:latin typeface="Roboto" panose="02000000000000000000" pitchFamily="2" charset="0"/>
              <a:ea typeface="Roboto" panose="02000000000000000000" pitchFamily="2" charset="0"/>
            </a:endParaRPr>
          </a:p>
        </p:txBody>
      </p:sp>
      <p:sp>
        <p:nvSpPr>
          <p:cNvPr id="4" name="Rectangle 3">
            <a:extLst>
              <a:ext uri="{FF2B5EF4-FFF2-40B4-BE49-F238E27FC236}">
                <a16:creationId xmlns:a16="http://schemas.microsoft.com/office/drawing/2014/main" id="{8E45CD75-0F50-3DCD-1018-F4FAA891E0DF}"/>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5" name="Picture 4">
            <a:extLst>
              <a:ext uri="{FF2B5EF4-FFF2-40B4-BE49-F238E27FC236}">
                <a16:creationId xmlns:a16="http://schemas.microsoft.com/office/drawing/2014/main" id="{199A7FE2-A50F-49EF-FE17-44547D612D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4754" y="9009701"/>
            <a:ext cx="3500046" cy="735009"/>
          </a:xfrm>
          <a:prstGeom prst="rect">
            <a:avLst/>
          </a:prstGeom>
        </p:spPr>
      </p:pic>
    </p:spTree>
    <p:extLst>
      <p:ext uri="{BB962C8B-B14F-4D97-AF65-F5344CB8AC3E}">
        <p14:creationId xmlns:p14="http://schemas.microsoft.com/office/powerpoint/2010/main" val="44109206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9" name="Rectangle 124">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hape 119"/>
          <p:cNvSpPr>
            <a:spLocks noGrp="1"/>
          </p:cNvSpPr>
          <p:nvPr>
            <p:ph type="title"/>
          </p:nvPr>
        </p:nvSpPr>
        <p:spPr>
          <a:xfrm>
            <a:off x="897332" y="767399"/>
            <a:ext cx="6380030" cy="2395930"/>
          </a:xfrm>
          <a:prstGeom prst="rect">
            <a:avLst/>
          </a:prstGeom>
        </p:spPr>
        <p:txBody>
          <a:bodyPr vert="horz" lIns="91440" tIns="45720" rIns="91440" bIns="45720" rtlCol="0" anchor="ctr">
            <a:normAutofit/>
          </a:bodyPr>
          <a:lstStyle/>
          <a:p>
            <a:pPr lvl="0" algn="l" defTabSz="914400" rtl="0">
              <a:lnSpc>
                <a:spcPct val="90000"/>
              </a:lnSpc>
              <a:spcBef>
                <a:spcPct val="0"/>
              </a:spcBef>
              <a:defRPr sz="1800"/>
            </a:pPr>
            <a:r>
              <a:rPr lang="en-US" sz="5000" kern="1200">
                <a:solidFill>
                  <a:schemeClr val="tx1"/>
                </a:solidFill>
              </a:rPr>
              <a:t>Custom sizes &amp; finishes</a:t>
            </a:r>
          </a:p>
        </p:txBody>
      </p:sp>
      <p:sp>
        <p:nvSpPr>
          <p:cNvPr id="120" name="Shape 120"/>
          <p:cNvSpPr>
            <a:spLocks noGrp="1"/>
          </p:cNvSpPr>
          <p:nvPr>
            <p:ph type="body" idx="1"/>
          </p:nvPr>
        </p:nvSpPr>
        <p:spPr>
          <a:xfrm>
            <a:off x="425172" y="2857857"/>
            <a:ext cx="6380029" cy="5817867"/>
          </a:xfrm>
          <a:prstGeom prst="rect">
            <a:avLst/>
          </a:prstGeom>
        </p:spPr>
        <p:txBody>
          <a:bodyPr vert="horz" lIns="91440" tIns="45720" rIns="91440" bIns="45720" rtlCol="0">
            <a:normAutofit/>
          </a:bodyPr>
          <a:lstStyle/>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Available for our Italian Collections:</a:t>
            </a:r>
          </a:p>
          <a:p>
            <a:pPr lvl="1"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Sirio, Quadro, Vega, </a:t>
            </a:r>
            <a:r>
              <a:rPr lang="en-US" sz="2500" kern="1200" dirty="0" err="1">
                <a:solidFill>
                  <a:schemeClr val="tx1"/>
                </a:solidFill>
                <a:latin typeface="Roboto" panose="02000000000000000000" pitchFamily="2" charset="0"/>
                <a:ea typeface="Roboto" panose="02000000000000000000" pitchFamily="2" charset="0"/>
                <a:cs typeface="+mn-cs"/>
              </a:rPr>
              <a:t>Antus</a:t>
            </a:r>
            <a:r>
              <a:rPr lang="en-US" sz="2500" kern="1200" dirty="0">
                <a:solidFill>
                  <a:schemeClr val="tx1"/>
                </a:solidFill>
                <a:latin typeface="Roboto" panose="02000000000000000000" pitchFamily="2" charset="0"/>
                <a:ea typeface="Roboto" panose="02000000000000000000" pitchFamily="2" charset="0"/>
                <a:cs typeface="+mn-cs"/>
              </a:rPr>
              <a:t> &amp; </a:t>
            </a:r>
            <a:r>
              <a:rPr lang="en-US" sz="2500" kern="1200" dirty="0" err="1">
                <a:solidFill>
                  <a:schemeClr val="tx1"/>
                </a:solidFill>
                <a:latin typeface="Roboto" panose="02000000000000000000" pitchFamily="2" charset="0"/>
                <a:ea typeface="Roboto" panose="02000000000000000000" pitchFamily="2" charset="0"/>
                <a:cs typeface="+mn-cs"/>
              </a:rPr>
              <a:t>Modello</a:t>
            </a:r>
            <a:r>
              <a:rPr lang="en-US" sz="2500" kern="1200" dirty="0">
                <a:solidFill>
                  <a:schemeClr val="tx1"/>
                </a:solidFill>
                <a:latin typeface="Roboto" panose="02000000000000000000" pitchFamily="2" charset="0"/>
                <a:ea typeface="Roboto" panose="02000000000000000000" pitchFamily="2" charset="0"/>
                <a:cs typeface="+mn-cs"/>
              </a:rPr>
              <a:t> i</a:t>
            </a: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RAL Color Codes – match your towel warmer to your faucet or tub surround</a:t>
            </a:r>
            <a:endParaRPr lang="en-US" sz="2500" b="1" i="1" kern="1200" dirty="0">
              <a:solidFill>
                <a:schemeClr val="tx1"/>
              </a:solidFill>
              <a:latin typeface="Roboto" panose="02000000000000000000" pitchFamily="2" charset="0"/>
              <a:ea typeface="Roboto" panose="02000000000000000000" pitchFamily="2" charset="0"/>
              <a:cs typeface="+mn-cs"/>
            </a:endParaRP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Custom Finishes (PVD) – match almost any finish from MFGs (No living finishes)</a:t>
            </a: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Lead time is 10-16 weeks</a:t>
            </a: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Factory may require sample chip to analyze and match your finish</a:t>
            </a:r>
          </a:p>
          <a:p>
            <a:pPr indent="-228600" algn="l" defTabSz="914400" rtl="0">
              <a:lnSpc>
                <a:spcPct val="90000"/>
              </a:lnSpc>
              <a:spcBef>
                <a:spcPts val="600"/>
              </a:spcBef>
              <a:buFont typeface="Arial" panose="020B0604020202020204" pitchFamily="34" charset="0"/>
              <a:buChar char="•"/>
            </a:pPr>
            <a:endParaRPr lang="en-US" sz="2500" kern="1200" dirty="0">
              <a:solidFill>
                <a:schemeClr val="tx1"/>
              </a:solidFill>
              <a:latin typeface="Roboto" panose="02000000000000000000" pitchFamily="2" charset="0"/>
              <a:ea typeface="Roboto" panose="02000000000000000000" pitchFamily="2" charset="0"/>
              <a:cs typeface="+mn-cs"/>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3" name="Picture 2">
            <a:extLst>
              <a:ext uri="{FF2B5EF4-FFF2-40B4-BE49-F238E27FC236}">
                <a16:creationId xmlns:a16="http://schemas.microsoft.com/office/drawing/2014/main" id="{AA0EF46B-F614-5246-16BD-12F412AEBDD1}"/>
              </a:ext>
            </a:extLst>
          </p:cNvPr>
          <p:cNvPicPr>
            <a:picLocks noChangeAspect="1"/>
          </p:cNvPicPr>
          <p:nvPr/>
        </p:nvPicPr>
        <p:blipFill>
          <a:blip r:embed="rId2"/>
          <a:stretch>
            <a:fillRect/>
          </a:stretch>
        </p:blipFill>
        <p:spPr>
          <a:xfrm>
            <a:off x="7110828" y="767399"/>
            <a:ext cx="5468800" cy="790832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4754" y="9009701"/>
            <a:ext cx="3500046" cy="735009"/>
          </a:xfrm>
          <a:prstGeom prst="rect">
            <a:avLst/>
          </a:prstGeom>
        </p:spPr>
      </p:pic>
    </p:spTree>
    <p:extLst>
      <p:ext uri="{BB962C8B-B14F-4D97-AF65-F5344CB8AC3E}">
        <p14:creationId xmlns:p14="http://schemas.microsoft.com/office/powerpoint/2010/main" val="238792975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p:cNvSpPr>
          <p:nvPr>
            <p:ph type="title"/>
          </p:nvPr>
        </p:nvSpPr>
        <p:spPr>
          <a:xfrm>
            <a:off x="952500" y="177800"/>
            <a:ext cx="11099800" cy="1384300"/>
          </a:xfrm>
          <a:prstGeom prst="rect">
            <a:avLst/>
          </a:prstGeom>
        </p:spPr>
        <p:txBody>
          <a:bodyPr/>
          <a:lstStyle/>
          <a:p>
            <a:pPr lvl="0">
              <a:defRPr sz="1800"/>
            </a:pPr>
            <a:r>
              <a:rPr lang="en-US" sz="8000">
                <a:solidFill>
                  <a:srgbClr val="F2802A"/>
                </a:solidFill>
              </a:rPr>
              <a:t>How to sell Heated towel racks</a:t>
            </a:r>
            <a:endParaRPr sz="8000">
              <a:solidFill>
                <a:srgbClr val="F2802A"/>
              </a:solidFill>
            </a:endParaRPr>
          </a:p>
        </p:txBody>
      </p:sp>
      <p:sp>
        <p:nvSpPr>
          <p:cNvPr id="304" name="Shape 304"/>
          <p:cNvSpPr>
            <a:spLocks noGrp="1"/>
          </p:cNvSpPr>
          <p:nvPr>
            <p:ph type="body" idx="1"/>
          </p:nvPr>
        </p:nvSpPr>
        <p:spPr>
          <a:xfrm>
            <a:off x="444500" y="1673115"/>
            <a:ext cx="5482167" cy="7175500"/>
          </a:xfrm>
          <a:prstGeom prst="rect">
            <a:avLst/>
          </a:prstGeom>
        </p:spPr>
        <p:txBody>
          <a:bodyPr>
            <a:normAutofit/>
          </a:bodyPr>
          <a:lstStyle/>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Accessories are usually the last to be picked, leaving minimal budget</a:t>
            </a:r>
            <a:endParaRPr sz="2124" dirty="0">
              <a:latin typeface="Roboto" panose="02000000000000000000" pitchFamily="2" charset="0"/>
              <a:ea typeface="Roboto" panose="02000000000000000000" pitchFamily="2" charset="0"/>
            </a:endParaRP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In most primary bathrooms, you specify 2x towel bars &amp; 2x robe hooks</a:t>
            </a:r>
            <a:endParaRPr sz="2124" dirty="0">
              <a:latin typeface="Roboto" panose="02000000000000000000" pitchFamily="2" charset="0"/>
              <a:ea typeface="Roboto" panose="02000000000000000000" pitchFamily="2" charset="0"/>
            </a:endParaRP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Reallocate that $$$ to 1 towel warmer – you’re </a:t>
            </a:r>
            <a:r>
              <a:rPr lang="en-US" sz="2124" b="1" i="1" dirty="0">
                <a:latin typeface="Roboto" panose="02000000000000000000" pitchFamily="2" charset="0"/>
                <a:ea typeface="Roboto" panose="02000000000000000000" pitchFamily="2" charset="0"/>
              </a:rPr>
              <a:t>not</a:t>
            </a:r>
            <a:r>
              <a:rPr lang="en-US" sz="2124" dirty="0">
                <a:latin typeface="Roboto" panose="02000000000000000000" pitchFamily="2" charset="0"/>
                <a:ea typeface="Roboto" panose="02000000000000000000" pitchFamily="2" charset="0"/>
              </a:rPr>
              <a:t> adding more costs!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1 towel warmer replaces all 4 accessories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Upgrades the bathroom and provides a more luxurious, bathroom oasis.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Some models can even save money compared to the cost of robe hooks and towel bars</a:t>
            </a:r>
            <a:endParaRPr sz="2124" dirty="0">
              <a:latin typeface="Roboto" panose="02000000000000000000" pitchFamily="2" charset="0"/>
              <a:ea typeface="Roboto" panose="02000000000000000000" pitchFamily="2" charset="0"/>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3" name="Picture 2" descr="A large white tub sitting next to a window&#10;&#10;Description automatically generated">
            <a:extLst>
              <a:ext uri="{FF2B5EF4-FFF2-40B4-BE49-F238E27FC236}">
                <a16:creationId xmlns:a16="http://schemas.microsoft.com/office/drawing/2014/main" id="{6E85FEA6-E2AF-4D21-B101-B7F2997D41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400" y="2035151"/>
            <a:ext cx="6057900" cy="5237560"/>
          </a:xfrm>
          <a:prstGeom prst="rect">
            <a:avLst/>
          </a:prstGeom>
        </p:spPr>
      </p:pic>
      <p:sp>
        <p:nvSpPr>
          <p:cNvPr id="4" name="Rectangle 3">
            <a:extLst>
              <a:ext uri="{FF2B5EF4-FFF2-40B4-BE49-F238E27FC236}">
                <a16:creationId xmlns:a16="http://schemas.microsoft.com/office/drawing/2014/main" id="{D3905690-DE0B-44D0-BC34-F9D5019EEA15}"/>
              </a:ext>
            </a:extLst>
          </p:cNvPr>
          <p:cNvSpPr/>
          <p:nvPr/>
        </p:nvSpPr>
        <p:spPr>
          <a:xfrm>
            <a:off x="7591646" y="3069192"/>
            <a:ext cx="1233377" cy="841256"/>
          </a:xfrm>
          <a:prstGeom prst="rect">
            <a:avLst/>
          </a:prstGeom>
          <a:blipFill dpi="0" rotWithShape="1">
            <a:blip r:embed="rId4">
              <a:alphaModFix amt="20000"/>
            </a:blip>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rPr>
              <a:t>Section 1</a:t>
            </a:r>
          </a:p>
        </p:txBody>
      </p:sp>
      <p:sp>
        <p:nvSpPr>
          <p:cNvPr id="13" name="Rectangle 12">
            <a:extLst>
              <a:ext uri="{FF2B5EF4-FFF2-40B4-BE49-F238E27FC236}">
                <a16:creationId xmlns:a16="http://schemas.microsoft.com/office/drawing/2014/main" id="{86582DE7-8A64-464C-B073-EAC8326CF76B}"/>
              </a:ext>
            </a:extLst>
          </p:cNvPr>
          <p:cNvSpPr/>
          <p:nvPr/>
        </p:nvSpPr>
        <p:spPr>
          <a:xfrm>
            <a:off x="7591646" y="4667814"/>
            <a:ext cx="1233377" cy="841256"/>
          </a:xfrm>
          <a:prstGeom prst="rect">
            <a:avLst/>
          </a:prstGeom>
          <a:blipFill dpi="0" rotWithShape="1">
            <a:blip r:embed="rId4">
              <a:alphaModFix amt="20000"/>
            </a:blip>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rPr>
              <a:t>Section 2</a:t>
            </a:r>
          </a:p>
        </p:txBody>
      </p:sp>
      <p:sp>
        <p:nvSpPr>
          <p:cNvPr id="11" name="TextBox 10">
            <a:extLst>
              <a:ext uri="{FF2B5EF4-FFF2-40B4-BE49-F238E27FC236}">
                <a16:creationId xmlns:a16="http://schemas.microsoft.com/office/drawing/2014/main" id="{F76C06CC-18B8-4D44-A104-EBCEAFC3D595}"/>
              </a:ext>
            </a:extLst>
          </p:cNvPr>
          <p:cNvSpPr txBox="1"/>
          <p:nvPr/>
        </p:nvSpPr>
        <p:spPr>
          <a:xfrm>
            <a:off x="6502400" y="7515980"/>
            <a:ext cx="6057900"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Helvetica Light"/>
                <a:ea typeface="Helvetica Light"/>
                <a:cs typeface="Helvetica Light"/>
                <a:sym typeface="Helvetica Light"/>
              </a:rPr>
              <a:t>There are two sections on this towel warmer to hold 2 towels; the vertical bars double as robe hooks to hold 2 bathrobes</a:t>
            </a:r>
          </a:p>
        </p:txBody>
      </p:sp>
      <p:cxnSp>
        <p:nvCxnSpPr>
          <p:cNvPr id="16" name="Straight Arrow Connector 15">
            <a:extLst>
              <a:ext uri="{FF2B5EF4-FFF2-40B4-BE49-F238E27FC236}">
                <a16:creationId xmlns:a16="http://schemas.microsoft.com/office/drawing/2014/main" id="{4290CB5B-8D38-4991-B0D8-A2B078D38622}"/>
              </a:ext>
            </a:extLst>
          </p:cNvPr>
          <p:cNvCxnSpPr>
            <a:cxnSpLocks/>
          </p:cNvCxnSpPr>
          <p:nvPr/>
        </p:nvCxnSpPr>
        <p:spPr>
          <a:xfrm>
            <a:off x="8463516" y="2259078"/>
            <a:ext cx="723014" cy="615449"/>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12E3E46D-F837-4EFD-99B5-3C6B8FAE9629}"/>
              </a:ext>
            </a:extLst>
          </p:cNvPr>
          <p:cNvCxnSpPr/>
          <p:nvPr/>
        </p:nvCxnSpPr>
        <p:spPr>
          <a:xfrm flipH="1">
            <a:off x="7283302" y="2244447"/>
            <a:ext cx="744279" cy="508408"/>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22510651-AE02-4690-87CE-585E3A0382A5}"/>
              </a:ext>
            </a:extLst>
          </p:cNvPr>
          <p:cNvSpPr txBox="1"/>
          <p:nvPr/>
        </p:nvSpPr>
        <p:spPr>
          <a:xfrm>
            <a:off x="7172546" y="1552828"/>
            <a:ext cx="235880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a:solidFill>
                  <a:srgbClr val="000000"/>
                </a:solidFill>
              </a:rPr>
              <a:t>Hang bathrobes from top of vertical bars</a:t>
            </a:r>
            <a:endParaRPr kumimoji="0" lang="en-US" sz="1800" b="0" i="0" u="none" strike="noStrike" cap="none" spc="0" normalizeH="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07136640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8E6-6855-8820-C59F-C4F388E5C7CE}"/>
              </a:ext>
            </a:extLst>
          </p:cNvPr>
          <p:cNvSpPr>
            <a:spLocks noGrp="1"/>
          </p:cNvSpPr>
          <p:nvPr>
            <p:ph type="title"/>
          </p:nvPr>
        </p:nvSpPr>
        <p:spPr/>
        <p:txBody>
          <a:bodyPr/>
          <a:lstStyle/>
          <a:p>
            <a:r>
              <a:rPr lang="en-US"/>
              <a:t>requirements</a:t>
            </a:r>
          </a:p>
        </p:txBody>
      </p:sp>
      <p:sp>
        <p:nvSpPr>
          <p:cNvPr id="3" name="Text Placeholder 2">
            <a:extLst>
              <a:ext uri="{FF2B5EF4-FFF2-40B4-BE49-F238E27FC236}">
                <a16:creationId xmlns:a16="http://schemas.microsoft.com/office/drawing/2014/main" id="{3F07B1A8-0F83-83B5-1F2F-4048EE5D070D}"/>
              </a:ext>
            </a:extLst>
          </p:cNvPr>
          <p:cNvSpPr>
            <a:spLocks noGrp="1"/>
          </p:cNvSpPr>
          <p:nvPr>
            <p:ph type="body" idx="1"/>
          </p:nvPr>
        </p:nvSpPr>
        <p:spPr>
          <a:xfrm>
            <a:off x="952500" y="2238668"/>
            <a:ext cx="5334000" cy="6286500"/>
          </a:xfrm>
        </p:spPr>
        <p:txBody>
          <a:bodyPr>
            <a:normAutofit fontScale="70000" lnSpcReduction="20000"/>
          </a:bodyPr>
          <a:lstStyle/>
          <a:p>
            <a:pPr marL="0" indent="0">
              <a:spcBef>
                <a:spcPts val="1200"/>
              </a:spcBef>
              <a:buNone/>
            </a:pPr>
            <a:r>
              <a:rPr lang="en-US" dirty="0">
                <a:latin typeface="Roboto" panose="02000000000000000000" pitchFamily="2" charset="0"/>
                <a:ea typeface="Roboto" panose="02000000000000000000" pitchFamily="2" charset="0"/>
              </a:rPr>
              <a:t>It is important that your client be able to install the product. Below are some basic requirements.</a:t>
            </a:r>
          </a:p>
          <a:p>
            <a:pPr>
              <a:spcBef>
                <a:spcPts val="1200"/>
              </a:spcBef>
            </a:pPr>
            <a:r>
              <a:rPr lang="en-US" i="1" dirty="0">
                <a:latin typeface="Roboto" panose="02000000000000000000" pitchFamily="2" charset="0"/>
                <a:ea typeface="Roboto" panose="02000000000000000000" pitchFamily="2" charset="0"/>
              </a:rPr>
              <a:t>Electricity</a:t>
            </a:r>
            <a:r>
              <a:rPr lang="en-US" dirty="0">
                <a:latin typeface="Roboto" panose="02000000000000000000" pitchFamily="2" charset="0"/>
                <a:ea typeface="Roboto" panose="02000000000000000000" pitchFamily="2" charset="0"/>
              </a:rPr>
              <a:t>:</a:t>
            </a:r>
          </a:p>
          <a:p>
            <a:pPr lvl="1">
              <a:spcBef>
                <a:spcPts val="1200"/>
              </a:spcBef>
            </a:pPr>
            <a:r>
              <a:rPr lang="en-US" dirty="0">
                <a:latin typeface="Roboto" panose="02000000000000000000" pitchFamily="2" charset="0"/>
                <a:ea typeface="Roboto" panose="02000000000000000000" pitchFamily="2" charset="0"/>
              </a:rPr>
              <a:t>Requires standard 120V connection.</a:t>
            </a:r>
          </a:p>
          <a:p>
            <a:pPr lvl="1">
              <a:spcBef>
                <a:spcPts val="1200"/>
              </a:spcBef>
            </a:pPr>
            <a:r>
              <a:rPr lang="en-US" b="1" u="sng" dirty="0">
                <a:latin typeface="Roboto" panose="02000000000000000000" pitchFamily="2" charset="0"/>
                <a:ea typeface="Roboto" panose="02000000000000000000" pitchFamily="2" charset="0"/>
              </a:rPr>
              <a:t>Doesn’t</a:t>
            </a:r>
            <a:r>
              <a:rPr lang="en-US" dirty="0">
                <a:latin typeface="Roboto" panose="02000000000000000000" pitchFamily="2" charset="0"/>
                <a:ea typeface="Roboto" panose="02000000000000000000" pitchFamily="2" charset="0"/>
              </a:rPr>
              <a:t> require a dedicated circuit.</a:t>
            </a:r>
          </a:p>
          <a:p>
            <a:pPr>
              <a:spcBef>
                <a:spcPts val="1200"/>
              </a:spcBef>
            </a:pPr>
            <a:r>
              <a:rPr lang="en-US" i="1" dirty="0">
                <a:latin typeface="Roboto" panose="02000000000000000000" pitchFamily="2" charset="0"/>
                <a:ea typeface="Roboto" panose="02000000000000000000" pitchFamily="2" charset="0"/>
              </a:rPr>
              <a:t>Space</a:t>
            </a:r>
            <a:r>
              <a:rPr lang="en-US" dirty="0">
                <a:latin typeface="Roboto" panose="02000000000000000000" pitchFamily="2" charset="0"/>
                <a:ea typeface="Roboto" panose="02000000000000000000" pitchFamily="2" charset="0"/>
              </a:rPr>
              <a:t>:</a:t>
            </a:r>
          </a:p>
          <a:p>
            <a:pPr lvl="1">
              <a:spcBef>
                <a:spcPts val="1200"/>
              </a:spcBef>
            </a:pPr>
            <a:r>
              <a:rPr lang="en-US" dirty="0">
                <a:latin typeface="Roboto" panose="02000000000000000000" pitchFamily="2" charset="0"/>
                <a:ea typeface="Roboto" panose="02000000000000000000" pitchFamily="2" charset="0"/>
              </a:rPr>
              <a:t>They must have the wall/floor space for the unit to fit. </a:t>
            </a:r>
          </a:p>
          <a:p>
            <a:pPr lvl="1">
              <a:spcBef>
                <a:spcPts val="1200"/>
              </a:spcBef>
            </a:pPr>
            <a:r>
              <a:rPr lang="en-US" dirty="0">
                <a:latin typeface="Roboto" panose="02000000000000000000" pitchFamily="2" charset="0"/>
                <a:ea typeface="Roboto" panose="02000000000000000000" pitchFamily="2" charset="0"/>
              </a:rPr>
              <a:t>Backing is recommended for wall mounted units.</a:t>
            </a:r>
          </a:p>
          <a:p>
            <a:pPr>
              <a:spcBef>
                <a:spcPts val="1200"/>
              </a:spcBef>
            </a:pPr>
            <a:r>
              <a:rPr lang="en-US" i="1" dirty="0">
                <a:latin typeface="Roboto" panose="02000000000000000000" pitchFamily="2" charset="0"/>
                <a:ea typeface="Roboto" panose="02000000000000000000" pitchFamily="2" charset="0"/>
              </a:rPr>
              <a:t>Code</a:t>
            </a:r>
            <a:r>
              <a:rPr lang="en-US" dirty="0">
                <a:latin typeface="Roboto" panose="02000000000000000000" pitchFamily="2" charset="0"/>
                <a:ea typeface="Roboto" panose="02000000000000000000" pitchFamily="2" charset="0"/>
              </a:rPr>
              <a:t>:</a:t>
            </a:r>
          </a:p>
          <a:p>
            <a:pPr lvl="1">
              <a:spcBef>
                <a:spcPts val="1200"/>
              </a:spcBef>
            </a:pPr>
            <a:r>
              <a:rPr lang="en-US" dirty="0">
                <a:latin typeface="Roboto" panose="02000000000000000000" pitchFamily="2" charset="0"/>
                <a:ea typeface="Roboto" panose="02000000000000000000" pitchFamily="2" charset="0"/>
              </a:rPr>
              <a:t>National Electrical Code (NEC) dictates a towel warmer must be 3’ from water source (unless using a Wet Rated Kit).</a:t>
            </a:r>
          </a:p>
          <a:p>
            <a:pPr lvl="1">
              <a:spcBef>
                <a:spcPts val="1200"/>
              </a:spcBef>
            </a:pPr>
            <a:r>
              <a:rPr lang="en-US" dirty="0">
                <a:latin typeface="Roboto" panose="02000000000000000000" pitchFamily="2" charset="0"/>
                <a:ea typeface="Roboto" panose="02000000000000000000" pitchFamily="2" charset="0"/>
              </a:rPr>
              <a:t>Local codes supersede national code.</a:t>
            </a:r>
          </a:p>
          <a:p>
            <a:pPr lvl="1">
              <a:spcBef>
                <a:spcPts val="1200"/>
              </a:spcBef>
            </a:pPr>
            <a:r>
              <a:rPr lang="en-US" dirty="0">
                <a:latin typeface="Roboto" panose="02000000000000000000" pitchFamily="2" charset="0"/>
                <a:ea typeface="Roboto" panose="02000000000000000000" pitchFamily="2" charset="0"/>
              </a:rPr>
              <a:t>All products are UL or ETL certified for USA &amp; Canada</a:t>
            </a:r>
          </a:p>
        </p:txBody>
      </p:sp>
      <p:sp>
        <p:nvSpPr>
          <p:cNvPr id="4" name="Rectangle 3">
            <a:extLst>
              <a:ext uri="{FF2B5EF4-FFF2-40B4-BE49-F238E27FC236}">
                <a16:creationId xmlns:a16="http://schemas.microsoft.com/office/drawing/2014/main" id="{2AF927CE-29F3-483E-B2FA-6A752FEFFBF2}"/>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5" name="Picture 4">
            <a:extLst>
              <a:ext uri="{FF2B5EF4-FFF2-40B4-BE49-F238E27FC236}">
                <a16:creationId xmlns:a16="http://schemas.microsoft.com/office/drawing/2014/main" id="{5FED7C05-3231-26C7-DC64-653EBCA615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4754" y="9009701"/>
            <a:ext cx="3500046" cy="735009"/>
          </a:xfrm>
          <a:prstGeom prst="rect">
            <a:avLst/>
          </a:prstGeom>
        </p:spPr>
      </p:pic>
      <p:pic>
        <p:nvPicPr>
          <p:cNvPr id="9" name="Picture 8" descr="A urinal in a bathroom&#10;&#10;Description automatically generated with medium confidence">
            <a:extLst>
              <a:ext uri="{FF2B5EF4-FFF2-40B4-BE49-F238E27FC236}">
                <a16:creationId xmlns:a16="http://schemas.microsoft.com/office/drawing/2014/main" id="{E54ABB2A-9A94-1567-9A2F-08A209A25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70841" y="3104144"/>
            <a:ext cx="5921667" cy="4441250"/>
          </a:xfrm>
          <a:prstGeom prst="rect">
            <a:avLst/>
          </a:prstGeom>
        </p:spPr>
      </p:pic>
      <p:sp>
        <p:nvSpPr>
          <p:cNvPr id="10" name="TextBox 9">
            <a:extLst>
              <a:ext uri="{FF2B5EF4-FFF2-40B4-BE49-F238E27FC236}">
                <a16:creationId xmlns:a16="http://schemas.microsoft.com/office/drawing/2014/main" id="{DADB2BCE-734D-C526-3C0F-CCF82D2AF303}"/>
              </a:ext>
            </a:extLst>
          </p:cNvPr>
          <p:cNvSpPr txBox="1"/>
          <p:nvPr/>
        </p:nvSpPr>
        <p:spPr>
          <a:xfrm>
            <a:off x="7611049" y="8432213"/>
            <a:ext cx="422219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Liberty Hotel by Hilton – Jeeves ESMB</a:t>
            </a:r>
          </a:p>
        </p:txBody>
      </p:sp>
      <p:pic>
        <p:nvPicPr>
          <p:cNvPr id="7" name="Picture 6" descr="A black and white logo&#10;&#10;Description automatically generated with low confidence">
            <a:extLst>
              <a:ext uri="{FF2B5EF4-FFF2-40B4-BE49-F238E27FC236}">
                <a16:creationId xmlns:a16="http://schemas.microsoft.com/office/drawing/2014/main" id="{D4639C53-0F53-DE35-C5CB-57B5A6743D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195" y="9097170"/>
            <a:ext cx="1246765" cy="560070"/>
          </a:xfrm>
          <a:prstGeom prst="rect">
            <a:avLst/>
          </a:prstGeom>
        </p:spPr>
      </p:pic>
      <p:pic>
        <p:nvPicPr>
          <p:cNvPr id="11" name="Picture 10" descr="Logo&#10;&#10;Description automatically generated">
            <a:extLst>
              <a:ext uri="{FF2B5EF4-FFF2-40B4-BE49-F238E27FC236}">
                <a16:creationId xmlns:a16="http://schemas.microsoft.com/office/drawing/2014/main" id="{854EB065-BE9B-E845-26F2-62D2CD123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529" y="9076534"/>
            <a:ext cx="706436" cy="623674"/>
          </a:xfrm>
          <a:prstGeom prst="rect">
            <a:avLst/>
          </a:prstGeom>
        </p:spPr>
      </p:pic>
    </p:spTree>
    <p:extLst>
      <p:ext uri="{BB962C8B-B14F-4D97-AF65-F5344CB8AC3E}">
        <p14:creationId xmlns:p14="http://schemas.microsoft.com/office/powerpoint/2010/main" val="43461595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p:cNvSpPr>
          <p:nvPr>
            <p:ph type="title"/>
          </p:nvPr>
        </p:nvSpPr>
        <p:spPr>
          <a:xfrm>
            <a:off x="952500" y="3797300"/>
            <a:ext cx="11099800" cy="2159000"/>
          </a:xfrm>
          <a:prstGeom prst="rect">
            <a:avLst/>
          </a:prstGeom>
        </p:spPr>
        <p:txBody>
          <a:bodyPr>
            <a:normAutofit/>
          </a:bodyPr>
          <a:lstStyle/>
          <a:p>
            <a:pPr lvl="0">
              <a:defRPr sz="1800"/>
            </a:pPr>
            <a:r>
              <a:rPr lang="en-US" sz="5400">
                <a:solidFill>
                  <a:srgbClr val="F2802A"/>
                </a:solidFill>
              </a:rPr>
              <a:t>Collections &amp; Accessories</a:t>
            </a:r>
            <a:endParaRPr sz="5400">
              <a:solidFill>
                <a:srgbClr val="F2802A"/>
              </a:solidFill>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11" name="Picture 10" descr="A room with a sink and a mirror&#10;&#10;Description automatically generated">
            <a:extLst>
              <a:ext uri="{FF2B5EF4-FFF2-40B4-BE49-F238E27FC236}">
                <a16:creationId xmlns:a16="http://schemas.microsoft.com/office/drawing/2014/main" id="{BCA5C935-94D3-4146-AD06-6DC09011D8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992" y="230061"/>
            <a:ext cx="3343791" cy="4179739"/>
          </a:xfrm>
          <a:prstGeom prst="rect">
            <a:avLst/>
          </a:prstGeom>
        </p:spPr>
      </p:pic>
      <p:pic>
        <p:nvPicPr>
          <p:cNvPr id="15" name="Picture 14" descr="A room with a large window&#10;&#10;Description automatically generated">
            <a:extLst>
              <a:ext uri="{FF2B5EF4-FFF2-40B4-BE49-F238E27FC236}">
                <a16:creationId xmlns:a16="http://schemas.microsoft.com/office/drawing/2014/main" id="{DDB3BE3D-93DB-40B2-9335-CD4B09D6CA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301" y="5314783"/>
            <a:ext cx="5801989" cy="3616846"/>
          </a:xfrm>
          <a:prstGeom prst="rect">
            <a:avLst/>
          </a:prstGeom>
        </p:spPr>
      </p:pic>
      <p:pic>
        <p:nvPicPr>
          <p:cNvPr id="17" name="Picture 16" descr="A room with a large mirror&#10;&#10;Description automatically generated">
            <a:extLst>
              <a:ext uri="{FF2B5EF4-FFF2-40B4-BE49-F238E27FC236}">
                <a16:creationId xmlns:a16="http://schemas.microsoft.com/office/drawing/2014/main" id="{1FC9CAE4-D67C-4D34-8F83-EEB87E30CB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95069" y="230060"/>
            <a:ext cx="4179739" cy="4179739"/>
          </a:xfrm>
          <a:prstGeom prst="rect">
            <a:avLst/>
          </a:prstGeom>
        </p:spPr>
      </p:pic>
      <p:pic>
        <p:nvPicPr>
          <p:cNvPr id="23" name="Picture 22" descr="A picture containing indoor, chair, table, sitting&#10;&#10;Description automatically generated">
            <a:extLst>
              <a:ext uri="{FF2B5EF4-FFF2-40B4-BE49-F238E27FC236}">
                <a16:creationId xmlns:a16="http://schemas.microsoft.com/office/drawing/2014/main" id="{C5F1DFF0-C9A5-4C2C-955A-383021F612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5672" y="5285449"/>
            <a:ext cx="3138465" cy="3646180"/>
          </a:xfrm>
          <a:prstGeom prst="rect">
            <a:avLst/>
          </a:prstGeom>
        </p:spPr>
      </p:pic>
      <p:pic>
        <p:nvPicPr>
          <p:cNvPr id="27" name="Picture 26" descr="A blue room&#10;&#10;Description automatically generated">
            <a:extLst>
              <a:ext uri="{FF2B5EF4-FFF2-40B4-BE49-F238E27FC236}">
                <a16:creationId xmlns:a16="http://schemas.microsoft.com/office/drawing/2014/main" id="{FE931165-8432-4E45-AA40-C5116F3B4A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85519" y="5315573"/>
            <a:ext cx="3381135" cy="3616056"/>
          </a:xfrm>
          <a:prstGeom prst="rect">
            <a:avLst/>
          </a:prstGeom>
        </p:spPr>
      </p:pic>
      <p:pic>
        <p:nvPicPr>
          <p:cNvPr id="3" name="Picture 2" descr="A picture containing indoor, wall, bathroom, room&#10;&#10;Description automatically generated">
            <a:extLst>
              <a:ext uri="{FF2B5EF4-FFF2-40B4-BE49-F238E27FC236}">
                <a16:creationId xmlns:a16="http://schemas.microsoft.com/office/drawing/2014/main" id="{CAA7B8CB-F724-4829-A724-8D24BC871B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0102" y="230061"/>
            <a:ext cx="4681728" cy="4179738"/>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xfrm>
            <a:off x="952500" y="419100"/>
            <a:ext cx="11099800" cy="1384300"/>
          </a:xfrm>
          <a:prstGeom prst="rect">
            <a:avLst/>
          </a:prstGeom>
        </p:spPr>
        <p:txBody>
          <a:bodyPr/>
          <a:lstStyle/>
          <a:p>
            <a:pPr lvl="0">
              <a:defRPr sz="1800"/>
            </a:pPr>
            <a:r>
              <a:rPr sz="8000">
                <a:solidFill>
                  <a:schemeClr val="accent4"/>
                </a:solidFill>
              </a:rPr>
              <a:t>Learning Objectives</a:t>
            </a:r>
          </a:p>
        </p:txBody>
      </p:sp>
      <p:sp>
        <p:nvSpPr>
          <p:cNvPr id="36" name="Shape 36"/>
          <p:cNvSpPr>
            <a:spLocks noGrp="1"/>
          </p:cNvSpPr>
          <p:nvPr>
            <p:ph type="body" idx="1"/>
          </p:nvPr>
        </p:nvSpPr>
        <p:spPr>
          <a:xfrm>
            <a:off x="546100" y="1868180"/>
            <a:ext cx="5273450" cy="6815667"/>
          </a:xfrm>
          <a:prstGeom prst="rect">
            <a:avLst/>
          </a:prstGeom>
        </p:spPr>
        <p:txBody>
          <a:bodyPr>
            <a:normAutofit/>
          </a:bodyPr>
          <a:lstStyle/>
          <a:p>
            <a:pPr lvl="0">
              <a:defRPr sz="1800"/>
            </a:pPr>
            <a:r>
              <a:rPr lang="en-US" sz="3600" dirty="0">
                <a:latin typeface="Roboto" panose="02000000000000000000" pitchFamily="2" charset="0"/>
                <a:ea typeface="Roboto" panose="02000000000000000000" pitchFamily="2" charset="0"/>
              </a:rPr>
              <a:t>B</a:t>
            </a:r>
            <a:r>
              <a:rPr sz="3600" dirty="0">
                <a:latin typeface="Roboto" panose="02000000000000000000" pitchFamily="2" charset="0"/>
                <a:ea typeface="Roboto" panose="02000000000000000000" pitchFamily="2" charset="0"/>
              </a:rPr>
              <a:t>enefits, </a:t>
            </a:r>
            <a:r>
              <a:rPr lang="en-US" sz="3600" dirty="0">
                <a:latin typeface="Roboto" panose="02000000000000000000" pitchFamily="2" charset="0"/>
                <a:ea typeface="Roboto" panose="02000000000000000000" pitchFamily="2" charset="0"/>
              </a:rPr>
              <a:t>functions </a:t>
            </a:r>
            <a:r>
              <a:rPr sz="3600" dirty="0">
                <a:latin typeface="Roboto" panose="02000000000000000000" pitchFamily="2" charset="0"/>
                <a:ea typeface="Roboto" panose="02000000000000000000" pitchFamily="2" charset="0"/>
              </a:rPr>
              <a:t>and applications</a:t>
            </a:r>
            <a:endParaRPr lang="en-US" sz="3600" dirty="0">
              <a:latin typeface="Roboto" panose="02000000000000000000" pitchFamily="2" charset="0"/>
              <a:ea typeface="Roboto" panose="02000000000000000000" pitchFamily="2" charset="0"/>
            </a:endParaRPr>
          </a:p>
          <a:p>
            <a:pPr lvl="0">
              <a:defRPr sz="1800"/>
            </a:pPr>
            <a:r>
              <a:rPr lang="en-US" sz="3600" dirty="0">
                <a:latin typeface="Roboto" panose="02000000000000000000" pitchFamily="2" charset="0"/>
                <a:ea typeface="Roboto" panose="02000000000000000000" pitchFamily="2" charset="0"/>
              </a:rPr>
              <a:t>Technology</a:t>
            </a:r>
            <a:endParaRPr sz="3600" dirty="0">
              <a:latin typeface="Roboto" panose="02000000000000000000" pitchFamily="2" charset="0"/>
              <a:ea typeface="Roboto" panose="02000000000000000000" pitchFamily="2" charset="0"/>
            </a:endParaRPr>
          </a:p>
          <a:p>
            <a:pPr lvl="0">
              <a:defRPr sz="1800"/>
            </a:pPr>
            <a:r>
              <a:rPr lang="en-US" sz="3600" dirty="0">
                <a:latin typeface="Roboto" panose="02000000000000000000" pitchFamily="2" charset="0"/>
                <a:ea typeface="Roboto" panose="02000000000000000000" pitchFamily="2" charset="0"/>
              </a:rPr>
              <a:t>How to Sell</a:t>
            </a:r>
            <a:endParaRPr sz="3600" dirty="0">
              <a:latin typeface="Roboto" panose="02000000000000000000" pitchFamily="2" charset="0"/>
              <a:ea typeface="Roboto" panose="02000000000000000000" pitchFamily="2" charset="0"/>
            </a:endParaRPr>
          </a:p>
          <a:p>
            <a:pPr lvl="0">
              <a:defRPr sz="1800"/>
            </a:pPr>
            <a:r>
              <a:rPr lang="en-US" sz="3600" dirty="0">
                <a:latin typeface="Roboto" panose="02000000000000000000" pitchFamily="2" charset="0"/>
                <a:ea typeface="Roboto" panose="02000000000000000000" pitchFamily="2" charset="0"/>
              </a:rPr>
              <a:t>Collections and Accessories</a:t>
            </a:r>
            <a:endParaRPr sz="3600" dirty="0">
              <a:latin typeface="Roboto" panose="02000000000000000000" pitchFamily="2" charset="0"/>
              <a:ea typeface="Roboto" panose="02000000000000000000" pitchFamily="2" charset="0"/>
            </a:endParaRPr>
          </a:p>
        </p:txBody>
      </p:sp>
      <p:sp>
        <p:nvSpPr>
          <p:cNvPr id="2" name="Rectangle 1"/>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9551" y="1803400"/>
            <a:ext cx="6880447" cy="6880447"/>
          </a:xfrm>
          <a:prstGeom prst="rect">
            <a:avLst/>
          </a:prstGeom>
        </p:spPr>
      </p:pic>
      <p:grpSp>
        <p:nvGrpSpPr>
          <p:cNvPr id="7" name="Group 6">
            <a:extLst>
              <a:ext uri="{FF2B5EF4-FFF2-40B4-BE49-F238E27FC236}">
                <a16:creationId xmlns:a16="http://schemas.microsoft.com/office/drawing/2014/main" id="{76F89F9C-5AD6-4B7C-B38B-894A35AAEC3F}"/>
              </a:ext>
            </a:extLst>
          </p:cNvPr>
          <p:cNvGrpSpPr/>
          <p:nvPr/>
        </p:nvGrpSpPr>
        <p:grpSpPr>
          <a:xfrm>
            <a:off x="11179791" y="8268189"/>
            <a:ext cx="1520207" cy="414490"/>
            <a:chOff x="-3001233" y="1662995"/>
            <a:chExt cx="1520207" cy="414490"/>
          </a:xfrm>
        </p:grpSpPr>
        <p:sp>
          <p:nvSpPr>
            <p:cNvPr id="4" name="Rectangle 3">
              <a:extLst>
                <a:ext uri="{FF2B5EF4-FFF2-40B4-BE49-F238E27FC236}">
                  <a16:creationId xmlns:a16="http://schemas.microsoft.com/office/drawing/2014/main" id="{E4BF0739-19C1-4BB5-92BD-291485BFAC96}"/>
                </a:ext>
              </a:extLst>
            </p:cNvPr>
            <p:cNvSpPr/>
            <p:nvPr/>
          </p:nvSpPr>
          <p:spPr>
            <a:xfrm>
              <a:off x="-3001232" y="1665312"/>
              <a:ext cx="152020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TextBox 5">
              <a:extLst>
                <a:ext uri="{FF2B5EF4-FFF2-40B4-BE49-F238E27FC236}">
                  <a16:creationId xmlns:a16="http://schemas.microsoft.com/office/drawing/2014/main" id="{F9EACD39-C230-454C-881B-EEC0521B0803}"/>
                </a:ext>
              </a:extLst>
            </p:cNvPr>
            <p:cNvSpPr txBox="1"/>
            <p:nvPr/>
          </p:nvSpPr>
          <p:spPr>
            <a:xfrm>
              <a:off x="-3001233" y="1662995"/>
              <a:ext cx="1520207"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rPr>
                <a:t>Q2833B</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title"/>
          </p:nvPr>
        </p:nvSpPr>
        <p:spPr>
          <a:xfrm>
            <a:off x="381000" y="-152400"/>
            <a:ext cx="4977810" cy="1644650"/>
          </a:xfrm>
          <a:prstGeom prst="rect">
            <a:avLst/>
          </a:prstGeom>
        </p:spPr>
        <p:txBody>
          <a:bodyPr>
            <a:normAutofit/>
          </a:bodyPr>
          <a:lstStyle>
            <a:lvl1pPr algn="l"/>
          </a:lstStyle>
          <a:p>
            <a:pPr lvl="0">
              <a:defRPr sz="1800"/>
            </a:pPr>
            <a:r>
              <a:rPr lang="en-US" sz="6600">
                <a:solidFill>
                  <a:srgbClr val="F2802A"/>
                </a:solidFill>
              </a:rPr>
              <a:t>JEEVES COLLECTION</a:t>
            </a:r>
            <a:endParaRPr sz="6600">
              <a:solidFill>
                <a:srgbClr val="F2802A"/>
              </a:solidFill>
            </a:endParaRPr>
          </a:p>
        </p:txBody>
      </p:sp>
      <p:sp>
        <p:nvSpPr>
          <p:cNvPr id="47" name="Shape 47"/>
          <p:cNvSpPr>
            <a:spLocks noGrp="1"/>
          </p:cNvSpPr>
          <p:nvPr>
            <p:ph type="body" idx="1"/>
          </p:nvPr>
        </p:nvSpPr>
        <p:spPr>
          <a:xfrm>
            <a:off x="164779" y="1330691"/>
            <a:ext cx="6826250" cy="7473212"/>
          </a:xfrm>
          <a:prstGeom prst="rect">
            <a:avLst/>
          </a:prstGeom>
        </p:spPr>
        <p:txBody>
          <a:bodyPr>
            <a:normAutofit fontScale="47500" lnSpcReduction="20000"/>
          </a:bodyPr>
          <a:lstStyle/>
          <a:p>
            <a:pPr marL="0" indent="0">
              <a:lnSpc>
                <a:spcPct val="120000"/>
              </a:lnSpc>
              <a:spcBef>
                <a:spcPts val="3000"/>
              </a:spcBef>
              <a:buSzTx/>
              <a:buNone/>
              <a:defRPr sz="1800"/>
            </a:pPr>
            <a:r>
              <a:rPr lang="en-US" sz="3600" u="sng" dirty="0">
                <a:latin typeface="Roboto" panose="02000000000000000000" pitchFamily="2" charset="0"/>
                <a:ea typeface="Roboto" panose="02000000000000000000" pitchFamily="2" charset="0"/>
              </a:rPr>
              <a:t>Highlights</a:t>
            </a:r>
            <a:r>
              <a:rPr lang="en-US" sz="3600" dirty="0">
                <a:latin typeface="Roboto" panose="02000000000000000000" pitchFamily="2" charset="0"/>
                <a:ea typeface="Roboto" panose="02000000000000000000" pitchFamily="2" charset="0"/>
              </a:rPr>
              <a:t>:</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5 Stocked Finishes: Brushed, Polished, Matte Black, ORB &amp; White</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Custom Sizes available – see catalog: 13” W, 16”W &amp; 24”W options</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UL-certified “Wet-rated Kit” available</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Heat up time: 15 to 45min </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Liquid filled heating technology - replaceable heating element</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Left hand electrical wiring available by request</a:t>
            </a:r>
          </a:p>
          <a:p>
            <a:pPr marL="0" indent="0">
              <a:lnSpc>
                <a:spcPct val="120000"/>
              </a:lnSpc>
              <a:spcBef>
                <a:spcPts val="3000"/>
              </a:spcBef>
              <a:buSzTx/>
              <a:buNone/>
              <a:defRPr sz="1800"/>
            </a:pPr>
            <a:r>
              <a:rPr lang="en-US" sz="3600" u="sng" dirty="0">
                <a:latin typeface="Roboto" panose="02000000000000000000" pitchFamily="2" charset="0"/>
                <a:ea typeface="Roboto" panose="02000000000000000000" pitchFamily="2" charset="0"/>
              </a:rPr>
              <a:t>What to Order</a:t>
            </a:r>
            <a:r>
              <a:rPr lang="en-US" sz="3600" dirty="0">
                <a:latin typeface="Roboto" panose="02000000000000000000" pitchFamily="2" charset="0"/>
                <a:ea typeface="Roboto" panose="02000000000000000000" pitchFamily="2" charset="0"/>
              </a:rPr>
              <a:t>:</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Included: Unit comes with hardwire kit &amp; mounting hardware</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Required: Timer or On/Off Switch</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Optional: Double gang plate; bathrobe hanger</a:t>
            </a:r>
          </a:p>
          <a:p>
            <a:pPr marL="0" indent="0">
              <a:lnSpc>
                <a:spcPct val="120000"/>
              </a:lnSpc>
              <a:spcBef>
                <a:spcPts val="3000"/>
              </a:spcBef>
              <a:buSzTx/>
              <a:buNone/>
              <a:defRPr sz="1800"/>
            </a:pPr>
            <a:endParaRPr lang="en-US" sz="3600" dirty="0">
              <a:latin typeface="Roboto" panose="02000000000000000000" pitchFamily="2" charset="0"/>
              <a:ea typeface="Roboto" panose="02000000000000000000" pitchFamily="2" charset="0"/>
            </a:endParaRPr>
          </a:p>
        </p:txBody>
      </p:sp>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052" name="Picture 4" descr="Flag of South Africa - Wikipedia">
            <a:extLst>
              <a:ext uri="{FF2B5EF4-FFF2-40B4-BE49-F238E27FC236}">
                <a16:creationId xmlns:a16="http://schemas.microsoft.com/office/drawing/2014/main" id="{364F779C-5220-7396-4912-B2DB8FF3B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500" y="135742"/>
            <a:ext cx="1605468" cy="10683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athroom with a tub and a stool&#10;&#10;Description automatically generated">
            <a:extLst>
              <a:ext uri="{FF2B5EF4-FFF2-40B4-BE49-F238E27FC236}">
                <a16:creationId xmlns:a16="http://schemas.microsoft.com/office/drawing/2014/main" id="{7AC1E345-7514-3509-B797-2957F8F4CC0B}"/>
              </a:ext>
            </a:extLst>
          </p:cNvPr>
          <p:cNvPicPr>
            <a:picLocks noChangeAspect="1"/>
          </p:cNvPicPr>
          <p:nvPr/>
        </p:nvPicPr>
        <p:blipFill>
          <a:blip r:embed="rId4">
            <a:extLst>
              <a:ext uri="{28A0092B-C50C-407E-A947-70E740481C1C}">
                <a14:useLocalDpi xmlns:a14="http://schemas.microsoft.com/office/drawing/2010/main" val="0"/>
              </a:ext>
            </a:extLst>
          </a:blip>
          <a:srcRect t="16912" r="314"/>
          <a:stretch/>
        </p:blipFill>
        <p:spPr>
          <a:xfrm>
            <a:off x="7135094" y="423884"/>
            <a:ext cx="5869706" cy="3764669"/>
          </a:xfrm>
          <a:prstGeom prst="rect">
            <a:avLst/>
          </a:prstGeom>
        </p:spPr>
      </p:pic>
      <p:pic>
        <p:nvPicPr>
          <p:cNvPr id="25" name="Picture 24" descr="A bathroom with a shower and sink&#10;&#10;Description automatically generated">
            <a:extLst>
              <a:ext uri="{FF2B5EF4-FFF2-40B4-BE49-F238E27FC236}">
                <a16:creationId xmlns:a16="http://schemas.microsoft.com/office/drawing/2014/main" id="{8853022F-9CC6-3CF6-DE84-CDEB5A3B9F14}"/>
              </a:ext>
            </a:extLst>
          </p:cNvPr>
          <p:cNvPicPr>
            <a:picLocks noChangeAspect="1"/>
          </p:cNvPicPr>
          <p:nvPr/>
        </p:nvPicPr>
        <p:blipFill>
          <a:blip r:embed="rId5">
            <a:extLst>
              <a:ext uri="{28A0092B-C50C-407E-A947-70E740481C1C}">
                <a14:useLocalDpi xmlns:a14="http://schemas.microsoft.com/office/drawing/2010/main" val="0"/>
              </a:ext>
            </a:extLst>
          </a:blip>
          <a:srcRect l="14404" t="11198"/>
          <a:stretch/>
        </p:blipFill>
        <p:spPr>
          <a:xfrm>
            <a:off x="6566564" y="4413586"/>
            <a:ext cx="6438236" cy="4455098"/>
          </a:xfrm>
          <a:prstGeom prst="rect">
            <a:avLst/>
          </a:prstGeom>
        </p:spPr>
      </p:pic>
    </p:spTree>
    <p:extLst>
      <p:ext uri="{BB962C8B-B14F-4D97-AF65-F5344CB8AC3E}">
        <p14:creationId xmlns:p14="http://schemas.microsoft.com/office/powerpoint/2010/main" val="65471171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title"/>
          </p:nvPr>
        </p:nvSpPr>
        <p:spPr>
          <a:xfrm>
            <a:off x="381000" y="-152400"/>
            <a:ext cx="4977810" cy="1644650"/>
          </a:xfrm>
          <a:prstGeom prst="rect">
            <a:avLst/>
          </a:prstGeom>
        </p:spPr>
        <p:txBody>
          <a:bodyPr>
            <a:normAutofit/>
          </a:bodyPr>
          <a:lstStyle>
            <a:lvl1pPr algn="l"/>
          </a:lstStyle>
          <a:p>
            <a:pPr lvl="0">
              <a:defRPr sz="1800"/>
            </a:pPr>
            <a:r>
              <a:rPr lang="en-US" sz="6600" dirty="0">
                <a:solidFill>
                  <a:srgbClr val="F2802A"/>
                </a:solidFill>
              </a:rPr>
              <a:t>Cape COLLECTION</a:t>
            </a:r>
            <a:endParaRPr sz="6600" dirty="0">
              <a:solidFill>
                <a:srgbClr val="F2802A"/>
              </a:solidFill>
            </a:endParaRPr>
          </a:p>
        </p:txBody>
      </p:sp>
      <p:sp>
        <p:nvSpPr>
          <p:cNvPr id="47" name="Shape 47"/>
          <p:cNvSpPr>
            <a:spLocks noGrp="1"/>
          </p:cNvSpPr>
          <p:nvPr>
            <p:ph type="body" idx="1"/>
          </p:nvPr>
        </p:nvSpPr>
        <p:spPr>
          <a:xfrm>
            <a:off x="164779" y="1330691"/>
            <a:ext cx="6826250" cy="7473212"/>
          </a:xfrm>
          <a:prstGeom prst="rect">
            <a:avLst/>
          </a:prstGeom>
        </p:spPr>
        <p:txBody>
          <a:bodyPr>
            <a:normAutofit fontScale="55000" lnSpcReduction="20000"/>
          </a:bodyPr>
          <a:lstStyle/>
          <a:p>
            <a:pPr marL="0" indent="0">
              <a:lnSpc>
                <a:spcPct val="120000"/>
              </a:lnSpc>
              <a:spcBef>
                <a:spcPts val="3000"/>
              </a:spcBef>
              <a:buSzTx/>
              <a:buNone/>
              <a:defRPr sz="1800"/>
            </a:pPr>
            <a:r>
              <a:rPr lang="en-US" sz="3600" u="sng" dirty="0">
                <a:latin typeface="Roboto" panose="02000000000000000000" pitchFamily="2" charset="0"/>
                <a:ea typeface="Roboto" panose="02000000000000000000" pitchFamily="2" charset="0"/>
              </a:rPr>
              <a:t>Highlights</a:t>
            </a:r>
            <a:r>
              <a:rPr lang="en-US" sz="3600" dirty="0">
                <a:latin typeface="Roboto" panose="02000000000000000000" pitchFamily="2" charset="0"/>
                <a:ea typeface="Roboto" panose="02000000000000000000" pitchFamily="2" charset="0"/>
              </a:rPr>
              <a:t>:</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Plug-in &amp; hardwired combo</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3 Stocked Finishes: Brushed, Polished and Matte Black</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UL-certified “Wet-rated Kit” available</a:t>
            </a:r>
          </a:p>
          <a:p>
            <a:pPr lvl="0"/>
            <a:r>
              <a:rPr lang="en-US" sz="3600" dirty="0">
                <a:latin typeface="Roboto" panose="02000000000000000000" pitchFamily="2" charset="0"/>
                <a:ea typeface="Roboto" panose="02000000000000000000" pitchFamily="2" charset="0"/>
              </a:rPr>
              <a:t>Dry element technology: 10-15min heat up time</a:t>
            </a:r>
          </a:p>
          <a:p>
            <a:pPr lvl="0"/>
            <a:r>
              <a:rPr lang="en-US" sz="3600" dirty="0">
                <a:latin typeface="Roboto" panose="02000000000000000000" pitchFamily="2" charset="0"/>
                <a:ea typeface="Roboto" panose="02000000000000000000" pitchFamily="2" charset="0"/>
              </a:rPr>
              <a:t>Integrated On/Off switch</a:t>
            </a:r>
          </a:p>
          <a:p>
            <a:pPr marL="0" indent="0">
              <a:lnSpc>
                <a:spcPct val="120000"/>
              </a:lnSpc>
              <a:spcBef>
                <a:spcPts val="3000"/>
              </a:spcBef>
              <a:buSzTx/>
              <a:buNone/>
              <a:defRPr sz="1800"/>
            </a:pPr>
            <a:r>
              <a:rPr lang="en-US" sz="3600" u="sng" dirty="0">
                <a:latin typeface="Roboto" panose="02000000000000000000" pitchFamily="2" charset="0"/>
                <a:ea typeface="Roboto" panose="02000000000000000000" pitchFamily="2" charset="0"/>
              </a:rPr>
              <a:t>What to Order</a:t>
            </a:r>
            <a:r>
              <a:rPr lang="en-US" sz="3600" dirty="0">
                <a:latin typeface="Roboto" panose="02000000000000000000" pitchFamily="2" charset="0"/>
                <a:ea typeface="Roboto" panose="02000000000000000000" pitchFamily="2" charset="0"/>
              </a:rPr>
              <a:t>:</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Included: Unit comes with plug-in / hardwire kit &amp; mounting hardware</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Required: Nothing additional</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Optional: Double gang plate; Timer</a:t>
            </a:r>
          </a:p>
          <a:p>
            <a:pPr marL="0" indent="0">
              <a:lnSpc>
                <a:spcPct val="120000"/>
              </a:lnSpc>
              <a:spcBef>
                <a:spcPts val="3000"/>
              </a:spcBef>
              <a:buSzTx/>
              <a:buNone/>
              <a:defRPr sz="1800"/>
            </a:pPr>
            <a:endParaRPr lang="en-US" sz="3600" dirty="0">
              <a:latin typeface="Roboto" panose="02000000000000000000" pitchFamily="2" charset="0"/>
              <a:ea typeface="Roboto" panose="02000000000000000000" pitchFamily="2" charset="0"/>
            </a:endParaRPr>
          </a:p>
        </p:txBody>
      </p:sp>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052" name="Picture 4" descr="Flag of South Africa - Wikipedia">
            <a:extLst>
              <a:ext uri="{FF2B5EF4-FFF2-40B4-BE49-F238E27FC236}">
                <a16:creationId xmlns:a16="http://schemas.microsoft.com/office/drawing/2014/main" id="{364F779C-5220-7396-4912-B2DB8FF3B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500" y="135742"/>
            <a:ext cx="1605468" cy="10683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metal object&#10;&#10;Description automatically generated">
            <a:extLst>
              <a:ext uri="{FF2B5EF4-FFF2-40B4-BE49-F238E27FC236}">
                <a16:creationId xmlns:a16="http://schemas.microsoft.com/office/drawing/2014/main" id="{336B7DF6-C1FD-D7E6-570D-FC17DDF1C5CC}"/>
              </a:ext>
            </a:extLst>
          </p:cNvPr>
          <p:cNvPicPr>
            <a:picLocks noChangeAspect="1"/>
          </p:cNvPicPr>
          <p:nvPr/>
        </p:nvPicPr>
        <p:blipFill>
          <a:blip r:embed="rId4">
            <a:extLst>
              <a:ext uri="{28A0092B-C50C-407E-A947-70E740481C1C}">
                <a14:useLocalDpi xmlns:a14="http://schemas.microsoft.com/office/drawing/2010/main" val="0"/>
              </a:ext>
            </a:extLst>
          </a:blip>
          <a:srcRect l="7942" t="25616" r="6684" b="11797"/>
          <a:stretch/>
        </p:blipFill>
        <p:spPr>
          <a:xfrm>
            <a:off x="6040900" y="3640861"/>
            <a:ext cx="2323829" cy="2271482"/>
          </a:xfrm>
          <a:prstGeom prst="rect">
            <a:avLst/>
          </a:prstGeom>
        </p:spPr>
      </p:pic>
      <p:pic>
        <p:nvPicPr>
          <p:cNvPr id="5" name="Picture 4" descr="A bathtub in a bathroom&#10;&#10;Description automatically generated">
            <a:extLst>
              <a:ext uri="{FF2B5EF4-FFF2-40B4-BE49-F238E27FC236}">
                <a16:creationId xmlns:a16="http://schemas.microsoft.com/office/drawing/2014/main" id="{F393F372-5F4E-1640-A906-96AEA853A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0402" y="135742"/>
            <a:ext cx="4177048" cy="4177048"/>
          </a:xfrm>
          <a:prstGeom prst="rect">
            <a:avLst/>
          </a:prstGeom>
        </p:spPr>
      </p:pic>
      <p:pic>
        <p:nvPicPr>
          <p:cNvPr id="7" name="Picture 6" descr="A bathroom with a shower and a window&#10;&#10;Description automatically generated">
            <a:extLst>
              <a:ext uri="{FF2B5EF4-FFF2-40B4-BE49-F238E27FC236}">
                <a16:creationId xmlns:a16="http://schemas.microsoft.com/office/drawing/2014/main" id="{6D6466A0-4228-C9A6-05BC-79FD7DC4D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1680" y="4876800"/>
            <a:ext cx="4414492" cy="3808824"/>
          </a:xfrm>
          <a:prstGeom prst="rect">
            <a:avLst/>
          </a:prstGeom>
        </p:spPr>
      </p:pic>
    </p:spTree>
    <p:extLst>
      <p:ext uri="{BB962C8B-B14F-4D97-AF65-F5344CB8AC3E}">
        <p14:creationId xmlns:p14="http://schemas.microsoft.com/office/powerpoint/2010/main" val="258316494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162544" y="255024"/>
            <a:ext cx="6477001" cy="1255861"/>
          </a:xfrm>
          <a:prstGeom prst="rect">
            <a:avLst/>
          </a:prstGeom>
        </p:spPr>
        <p:txBody>
          <a:bodyPr/>
          <a:lstStyle/>
          <a:p>
            <a:pPr lvl="0" algn="l" defTabSz="566674">
              <a:defRPr sz="1800"/>
            </a:pPr>
            <a:r>
              <a:rPr lang="en-US" sz="6600" dirty="0">
                <a:solidFill>
                  <a:srgbClr val="F2802A"/>
                </a:solidFill>
              </a:rPr>
              <a:t>SIRIO COLLECTION</a:t>
            </a:r>
            <a:endParaRPr sz="6600" dirty="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
        <p:nvSpPr>
          <p:cNvPr id="4" name="Text Placeholder 3">
            <a:extLst>
              <a:ext uri="{FF2B5EF4-FFF2-40B4-BE49-F238E27FC236}">
                <a16:creationId xmlns:a16="http://schemas.microsoft.com/office/drawing/2014/main" id="{71B8500B-4827-4737-B932-E0738DA6FAB6}"/>
              </a:ext>
            </a:extLst>
          </p:cNvPr>
          <p:cNvSpPr>
            <a:spLocks noGrp="1"/>
          </p:cNvSpPr>
          <p:nvPr>
            <p:ph type="body" idx="1"/>
          </p:nvPr>
        </p:nvSpPr>
        <p:spPr>
          <a:xfrm>
            <a:off x="162544" y="1272224"/>
            <a:ext cx="6882200" cy="7701808"/>
          </a:xfrm>
        </p:spPr>
        <p:txBody>
          <a:bodyPr>
            <a:normAutofit fontScale="47500" lnSpcReduction="20000"/>
          </a:bodyPr>
          <a:lstStyle/>
          <a:p>
            <a:pPr marL="0" lvl="0" indent="0">
              <a:buNone/>
            </a:pPr>
            <a:r>
              <a:rPr lang="en-US" sz="3200" u="sng" dirty="0">
                <a:latin typeface="Roboto" panose="02000000000000000000" pitchFamily="2" charset="0"/>
                <a:ea typeface="Roboto" panose="02000000000000000000" pitchFamily="2" charset="0"/>
              </a:rPr>
              <a:t>Highlights:</a:t>
            </a:r>
          </a:p>
          <a:p>
            <a:pPr lvl="0"/>
            <a:r>
              <a:rPr lang="en-US" sz="3200" dirty="0">
                <a:latin typeface="Roboto" panose="02000000000000000000" pitchFamily="2" charset="0"/>
                <a:ea typeface="Roboto" panose="02000000000000000000" pitchFamily="2" charset="0"/>
              </a:rPr>
              <a:t>Dry element technology: 10-15min heat up time</a:t>
            </a:r>
          </a:p>
          <a:p>
            <a:pPr lvl="0"/>
            <a:r>
              <a:rPr lang="en-US" sz="3200" dirty="0">
                <a:latin typeface="Roboto" panose="02000000000000000000" pitchFamily="2" charset="0"/>
                <a:ea typeface="Roboto" panose="02000000000000000000" pitchFamily="2" charset="0"/>
              </a:rPr>
              <a:t>Stocked Finishes: Brushed, Polished, Brushed Bronze and Satin Brass</a:t>
            </a:r>
          </a:p>
          <a:p>
            <a:r>
              <a:rPr lang="en-US" sz="3200" dirty="0">
                <a:latin typeface="Roboto" panose="02000000000000000000" pitchFamily="2" charset="0"/>
                <a:ea typeface="Roboto" panose="02000000000000000000" pitchFamily="2" charset="0"/>
              </a:rPr>
              <a:t>Digital Heat Controller: </a:t>
            </a:r>
          </a:p>
          <a:p>
            <a:pPr lvl="1"/>
            <a:r>
              <a:rPr lang="en-US" sz="3200" dirty="0">
                <a:latin typeface="Roboto" panose="02000000000000000000" pitchFamily="2" charset="0"/>
                <a:ea typeface="Roboto" panose="02000000000000000000" pitchFamily="2" charset="0"/>
              </a:rPr>
              <a:t>Choice between integrated or remote installation</a:t>
            </a:r>
          </a:p>
          <a:p>
            <a:pPr lvl="1"/>
            <a:r>
              <a:rPr lang="en-US" sz="3200" dirty="0">
                <a:latin typeface="Roboto" panose="02000000000000000000" pitchFamily="2" charset="0"/>
                <a:ea typeface="Roboto" panose="02000000000000000000" pitchFamily="2" charset="0"/>
              </a:rPr>
              <a:t>5 levels of temperature control</a:t>
            </a:r>
          </a:p>
          <a:p>
            <a:pPr lvl="1"/>
            <a:r>
              <a:rPr lang="en-US" sz="3200" dirty="0">
                <a:latin typeface="Roboto" panose="02000000000000000000" pitchFamily="2" charset="0"/>
                <a:ea typeface="Roboto" panose="02000000000000000000" pitchFamily="2" charset="0"/>
              </a:rPr>
              <a:t>Temp range between 110F – 194F</a:t>
            </a:r>
          </a:p>
          <a:p>
            <a:r>
              <a:rPr lang="en-US" sz="3200" dirty="0">
                <a:latin typeface="Roboto" panose="02000000000000000000" pitchFamily="2" charset="0"/>
                <a:ea typeface="Roboto" panose="02000000000000000000" pitchFamily="2" charset="0"/>
              </a:rPr>
              <a:t>Dual-purpose function: Heated Towel rack and space heater</a:t>
            </a:r>
          </a:p>
          <a:p>
            <a:pPr lvl="0"/>
            <a:r>
              <a:rPr lang="en-US" sz="3200" dirty="0">
                <a:latin typeface="Roboto" panose="02000000000000000000" pitchFamily="2" charset="0"/>
                <a:ea typeface="Roboto" panose="02000000000000000000" pitchFamily="2" charset="0"/>
              </a:rPr>
              <a:t>Custom sizes and finishes available – special order</a:t>
            </a:r>
          </a:p>
          <a:p>
            <a:pPr marL="0" lvl="0" indent="0">
              <a:buNone/>
            </a:pPr>
            <a:r>
              <a:rPr lang="en-US" sz="3200" u="sng" dirty="0">
                <a:latin typeface="Roboto" panose="02000000000000000000" pitchFamily="2" charset="0"/>
                <a:ea typeface="Roboto" panose="02000000000000000000" pitchFamily="2" charset="0"/>
              </a:rPr>
              <a:t>What to order:</a:t>
            </a:r>
          </a:p>
          <a:p>
            <a:pPr>
              <a:lnSpc>
                <a:spcPct val="120000"/>
              </a:lnSpc>
              <a:spcBef>
                <a:spcPts val="3000"/>
              </a:spcBef>
              <a:buSzTx/>
              <a:defRPr sz="1800"/>
            </a:pPr>
            <a:r>
              <a:rPr lang="en-US" sz="3200" dirty="0">
                <a:latin typeface="Roboto" panose="02000000000000000000" pitchFamily="2" charset="0"/>
                <a:ea typeface="Roboto" panose="02000000000000000000" pitchFamily="2" charset="0"/>
              </a:rPr>
              <a:t>Included: Unit comes with hardwire kit &amp; mounting hardware</a:t>
            </a:r>
          </a:p>
          <a:p>
            <a:r>
              <a:rPr lang="en-US" sz="3200" dirty="0">
                <a:latin typeface="Roboto" panose="02000000000000000000" pitchFamily="2" charset="0"/>
                <a:ea typeface="Roboto" panose="02000000000000000000" pitchFamily="2" charset="0"/>
              </a:rPr>
              <a:t>Required: Touch DHC   </a:t>
            </a:r>
            <a:r>
              <a:rPr lang="en-US" sz="3200" i="1" dirty="0">
                <a:latin typeface="Roboto" panose="02000000000000000000" pitchFamily="2" charset="0"/>
                <a:ea typeface="Roboto" panose="02000000000000000000" pitchFamily="2" charset="0"/>
              </a:rPr>
              <a:t>or</a:t>
            </a:r>
            <a:r>
              <a:rPr lang="en-US" sz="3200" dirty="0">
                <a:latin typeface="Roboto" panose="02000000000000000000" pitchFamily="2" charset="0"/>
                <a:ea typeface="Roboto" panose="02000000000000000000" pitchFamily="2" charset="0"/>
              </a:rPr>
              <a:t>    Remote Touch DHC + Concealed wall box</a:t>
            </a:r>
          </a:p>
          <a:p>
            <a:r>
              <a:rPr lang="en-US" sz="3200" dirty="0">
                <a:latin typeface="Roboto" panose="02000000000000000000" pitchFamily="2" charset="0"/>
                <a:ea typeface="Roboto" panose="02000000000000000000" pitchFamily="2" charset="0"/>
              </a:rPr>
              <a:t>Optional: Timer; Bathrobe hanger, Spacers (uneven surfaces)</a:t>
            </a:r>
          </a:p>
        </p:txBody>
      </p:sp>
      <p:pic>
        <p:nvPicPr>
          <p:cNvPr id="1026" name="Picture 2" descr="Flag of Italy - Wikipedia">
            <a:extLst>
              <a:ext uri="{FF2B5EF4-FFF2-40B4-BE49-F238E27FC236}">
                <a16:creationId xmlns:a16="http://schemas.microsoft.com/office/drawing/2014/main" id="{516B98FE-87B2-71E0-3A9A-BEA11D218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667" y="461294"/>
            <a:ext cx="1167809" cy="778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athroom with a mirror and a sink&#10;&#10;Description automatically generated">
            <a:extLst>
              <a:ext uri="{FF2B5EF4-FFF2-40B4-BE49-F238E27FC236}">
                <a16:creationId xmlns:a16="http://schemas.microsoft.com/office/drawing/2014/main" id="{5A88CCA0-55F0-838E-AA98-99D418AB3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216" y="4876800"/>
            <a:ext cx="6223583" cy="4062719"/>
          </a:xfrm>
          <a:prstGeom prst="rect">
            <a:avLst/>
          </a:prstGeom>
        </p:spPr>
      </p:pic>
      <p:pic>
        <p:nvPicPr>
          <p:cNvPr id="11" name="Picture 10" descr="A bathroom with a glass shower and sink&#10;&#10;Description automatically generated">
            <a:extLst>
              <a:ext uri="{FF2B5EF4-FFF2-40B4-BE49-F238E27FC236}">
                <a16:creationId xmlns:a16="http://schemas.microsoft.com/office/drawing/2014/main" id="{A44A8869-365F-4AB6-E01B-857144F60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216" y="539699"/>
            <a:ext cx="6223584" cy="4337101"/>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254000" y="-152400"/>
            <a:ext cx="5859722" cy="1739422"/>
          </a:xfrm>
          <a:prstGeom prst="rect">
            <a:avLst/>
          </a:prstGeom>
        </p:spPr>
        <p:txBody>
          <a:bodyPr/>
          <a:lstStyle/>
          <a:p>
            <a:pPr lvl="0" algn="l" defTabSz="566674">
              <a:defRPr sz="1800"/>
            </a:pPr>
            <a:r>
              <a:rPr lang="en-US" sz="6600" dirty="0">
                <a:solidFill>
                  <a:srgbClr val="F2802A"/>
                </a:solidFill>
              </a:rPr>
              <a:t>QUADRO COLLECTION</a:t>
            </a:r>
            <a:endParaRPr sz="6600" dirty="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3" name="Picture 2" descr="Flag of Italy - Wikipedia">
            <a:extLst>
              <a:ext uri="{FF2B5EF4-FFF2-40B4-BE49-F238E27FC236}">
                <a16:creationId xmlns:a16="http://schemas.microsoft.com/office/drawing/2014/main" id="{6AC9DCF5-4901-7107-EB2F-D87C9CA2B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217" y="301469"/>
            <a:ext cx="1247527" cy="831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4B9EB717-2A3C-8201-BE85-9766CE332BA8}"/>
              </a:ext>
            </a:extLst>
          </p:cNvPr>
          <p:cNvSpPr>
            <a:spLocks noGrp="1"/>
          </p:cNvSpPr>
          <p:nvPr>
            <p:ph type="body" idx="1"/>
          </p:nvPr>
        </p:nvSpPr>
        <p:spPr>
          <a:xfrm>
            <a:off x="162544" y="1272224"/>
            <a:ext cx="6882200" cy="7701808"/>
          </a:xfrm>
        </p:spPr>
        <p:txBody>
          <a:bodyPr>
            <a:normAutofit fontScale="47500" lnSpcReduction="20000"/>
          </a:bodyPr>
          <a:lstStyle/>
          <a:p>
            <a:pPr marL="0" lvl="0" indent="0">
              <a:buNone/>
            </a:pPr>
            <a:r>
              <a:rPr lang="en-US" sz="3200" u="sng" dirty="0">
                <a:latin typeface="Roboto" panose="02000000000000000000" pitchFamily="2" charset="0"/>
                <a:ea typeface="Roboto" panose="02000000000000000000" pitchFamily="2" charset="0"/>
              </a:rPr>
              <a:t>Highlights:</a:t>
            </a:r>
          </a:p>
          <a:p>
            <a:pPr lvl="0"/>
            <a:r>
              <a:rPr lang="en-US" sz="3200" dirty="0">
                <a:latin typeface="Roboto" panose="02000000000000000000" pitchFamily="2" charset="0"/>
                <a:ea typeface="Roboto" panose="02000000000000000000" pitchFamily="2" charset="0"/>
              </a:rPr>
              <a:t>Dry element technology: 10-15min heat up time</a:t>
            </a:r>
          </a:p>
          <a:p>
            <a:pPr lvl="0"/>
            <a:r>
              <a:rPr lang="en-US" sz="3200" dirty="0">
                <a:latin typeface="Roboto" panose="02000000000000000000" pitchFamily="2" charset="0"/>
                <a:ea typeface="Roboto" panose="02000000000000000000" pitchFamily="2" charset="0"/>
              </a:rPr>
              <a:t>Stocked Finishes: Brushed, Polished, and Matte Black; </a:t>
            </a:r>
            <a:r>
              <a:rPr lang="en-US" sz="3200" i="1" dirty="0">
                <a:solidFill>
                  <a:schemeClr val="tx1">
                    <a:lumMod val="50000"/>
                    <a:lumOff val="50000"/>
                  </a:schemeClr>
                </a:solidFill>
                <a:latin typeface="Roboto" panose="02000000000000000000" pitchFamily="2" charset="0"/>
                <a:ea typeface="Roboto" panose="02000000000000000000" pitchFamily="2" charset="0"/>
              </a:rPr>
              <a:t>Brushed Bronze in Q2132 model only</a:t>
            </a:r>
          </a:p>
          <a:p>
            <a:r>
              <a:rPr lang="en-US" sz="3200" dirty="0">
                <a:latin typeface="Roboto" panose="02000000000000000000" pitchFamily="2" charset="0"/>
                <a:ea typeface="Roboto" panose="02000000000000000000" pitchFamily="2" charset="0"/>
              </a:rPr>
              <a:t>Digital Heat Controller: </a:t>
            </a:r>
          </a:p>
          <a:p>
            <a:pPr lvl="1"/>
            <a:r>
              <a:rPr lang="en-US" sz="3200" dirty="0">
                <a:latin typeface="Roboto" panose="02000000000000000000" pitchFamily="2" charset="0"/>
                <a:ea typeface="Roboto" panose="02000000000000000000" pitchFamily="2" charset="0"/>
              </a:rPr>
              <a:t>Choice between integrated or remote installation</a:t>
            </a:r>
          </a:p>
          <a:p>
            <a:pPr lvl="1"/>
            <a:r>
              <a:rPr lang="en-US" sz="3200" dirty="0">
                <a:latin typeface="Roboto" panose="02000000000000000000" pitchFamily="2" charset="0"/>
                <a:ea typeface="Roboto" panose="02000000000000000000" pitchFamily="2" charset="0"/>
              </a:rPr>
              <a:t>5 levels of temperature control</a:t>
            </a:r>
          </a:p>
          <a:p>
            <a:pPr lvl="1"/>
            <a:r>
              <a:rPr lang="en-US" sz="3200" dirty="0">
                <a:latin typeface="Roboto" panose="02000000000000000000" pitchFamily="2" charset="0"/>
                <a:ea typeface="Roboto" panose="02000000000000000000" pitchFamily="2" charset="0"/>
              </a:rPr>
              <a:t>Temp range between 110F – 194F</a:t>
            </a:r>
          </a:p>
          <a:p>
            <a:r>
              <a:rPr lang="en-US" sz="3200" dirty="0">
                <a:latin typeface="Roboto" panose="02000000000000000000" pitchFamily="2" charset="0"/>
                <a:ea typeface="Roboto" panose="02000000000000000000" pitchFamily="2" charset="0"/>
              </a:rPr>
              <a:t>Dual-purpose function: Heated Towel rack and space heater</a:t>
            </a:r>
          </a:p>
          <a:p>
            <a:pPr lvl="0"/>
            <a:r>
              <a:rPr lang="en-US" sz="3200" dirty="0">
                <a:latin typeface="Roboto" panose="02000000000000000000" pitchFamily="2" charset="0"/>
                <a:ea typeface="Roboto" panose="02000000000000000000" pitchFamily="2" charset="0"/>
              </a:rPr>
              <a:t>Custom sizes and finishes available – special order</a:t>
            </a:r>
          </a:p>
          <a:p>
            <a:pPr marL="0" lvl="0" indent="0">
              <a:buNone/>
            </a:pPr>
            <a:r>
              <a:rPr lang="en-US" sz="3200" u="sng" dirty="0">
                <a:latin typeface="Roboto" panose="02000000000000000000" pitchFamily="2" charset="0"/>
                <a:ea typeface="Roboto" panose="02000000000000000000" pitchFamily="2" charset="0"/>
              </a:rPr>
              <a:t>What to order:</a:t>
            </a:r>
          </a:p>
          <a:p>
            <a:pPr>
              <a:lnSpc>
                <a:spcPct val="120000"/>
              </a:lnSpc>
              <a:spcBef>
                <a:spcPts val="3000"/>
              </a:spcBef>
              <a:buSzTx/>
              <a:defRPr sz="1800"/>
            </a:pPr>
            <a:r>
              <a:rPr lang="en-US" sz="3200" dirty="0">
                <a:latin typeface="Roboto" panose="02000000000000000000" pitchFamily="2" charset="0"/>
                <a:ea typeface="Roboto" panose="02000000000000000000" pitchFamily="2" charset="0"/>
              </a:rPr>
              <a:t>Included: Unit comes with hardwire kit &amp; mounting hardware</a:t>
            </a:r>
          </a:p>
          <a:p>
            <a:r>
              <a:rPr lang="en-US" sz="3200" dirty="0">
                <a:latin typeface="Roboto" panose="02000000000000000000" pitchFamily="2" charset="0"/>
                <a:ea typeface="Roboto" panose="02000000000000000000" pitchFamily="2" charset="0"/>
              </a:rPr>
              <a:t>Required: Touch DHC    </a:t>
            </a:r>
            <a:r>
              <a:rPr lang="en-US" sz="3200" i="1" dirty="0">
                <a:latin typeface="Roboto" panose="02000000000000000000" pitchFamily="2" charset="0"/>
                <a:ea typeface="Roboto" panose="02000000000000000000" pitchFamily="2" charset="0"/>
              </a:rPr>
              <a:t>or</a:t>
            </a:r>
            <a:r>
              <a:rPr lang="en-US" sz="3200" dirty="0">
                <a:latin typeface="Roboto" panose="02000000000000000000" pitchFamily="2" charset="0"/>
                <a:ea typeface="Roboto" panose="02000000000000000000" pitchFamily="2" charset="0"/>
              </a:rPr>
              <a:t>    Remote Touch DHC + Concealed wall box</a:t>
            </a:r>
          </a:p>
          <a:p>
            <a:r>
              <a:rPr lang="en-US" sz="3200" dirty="0">
                <a:latin typeface="Roboto" panose="02000000000000000000" pitchFamily="2" charset="0"/>
                <a:ea typeface="Roboto" panose="02000000000000000000" pitchFamily="2" charset="0"/>
              </a:rPr>
              <a:t>Optional: Timer; Bathrobe hanger, Spacers (uneven surfaces)</a:t>
            </a:r>
          </a:p>
        </p:txBody>
      </p:sp>
      <p:pic>
        <p:nvPicPr>
          <p:cNvPr id="22" name="Picture 21" descr="A bathroom with a sink and a shower&#10;&#10;Description automatically generated">
            <a:extLst>
              <a:ext uri="{FF2B5EF4-FFF2-40B4-BE49-F238E27FC236}">
                <a16:creationId xmlns:a16="http://schemas.microsoft.com/office/drawing/2014/main" id="{7A21BE59-B393-1A6E-3CFC-16000348EE97}"/>
              </a:ext>
            </a:extLst>
          </p:cNvPr>
          <p:cNvPicPr>
            <a:picLocks noChangeAspect="1"/>
          </p:cNvPicPr>
          <p:nvPr/>
        </p:nvPicPr>
        <p:blipFill>
          <a:blip r:embed="rId4">
            <a:extLst>
              <a:ext uri="{28A0092B-C50C-407E-A947-70E740481C1C}">
                <a14:useLocalDpi xmlns:a14="http://schemas.microsoft.com/office/drawing/2010/main" val="0"/>
              </a:ext>
            </a:extLst>
          </a:blip>
          <a:srcRect l="15075"/>
          <a:stretch/>
        </p:blipFill>
        <p:spPr>
          <a:xfrm>
            <a:off x="7320082" y="301469"/>
            <a:ext cx="5522174" cy="4334933"/>
          </a:xfrm>
          <a:prstGeom prst="rect">
            <a:avLst/>
          </a:prstGeom>
        </p:spPr>
      </p:pic>
      <p:pic>
        <p:nvPicPr>
          <p:cNvPr id="24" name="Picture 23" descr="A bathroom with a sink and a mirror&#10;&#10;Description automatically generated">
            <a:extLst>
              <a:ext uri="{FF2B5EF4-FFF2-40B4-BE49-F238E27FC236}">
                <a16:creationId xmlns:a16="http://schemas.microsoft.com/office/drawing/2014/main" id="{55FAC1C6-73BC-BAA4-FB02-6B5BABE82ABD}"/>
              </a:ext>
            </a:extLst>
          </p:cNvPr>
          <p:cNvPicPr>
            <a:picLocks noChangeAspect="1"/>
          </p:cNvPicPr>
          <p:nvPr/>
        </p:nvPicPr>
        <p:blipFill>
          <a:blip r:embed="rId5">
            <a:extLst>
              <a:ext uri="{28A0092B-C50C-407E-A947-70E740481C1C}">
                <a14:useLocalDpi xmlns:a14="http://schemas.microsoft.com/office/drawing/2010/main" val="0"/>
              </a:ext>
            </a:extLst>
          </a:blip>
          <a:srcRect l="21359" t="5134" b="7371"/>
          <a:stretch/>
        </p:blipFill>
        <p:spPr>
          <a:xfrm>
            <a:off x="7320082" y="4771735"/>
            <a:ext cx="5522174" cy="4097232"/>
          </a:xfrm>
          <a:prstGeom prst="rect">
            <a:avLst/>
          </a:prstGeom>
        </p:spPr>
      </p:pic>
    </p:spTree>
    <p:extLst>
      <p:ext uri="{BB962C8B-B14F-4D97-AF65-F5344CB8AC3E}">
        <p14:creationId xmlns:p14="http://schemas.microsoft.com/office/powerpoint/2010/main" val="278057850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a:xfrm>
            <a:off x="241300" y="0"/>
            <a:ext cx="5904320" cy="1442434"/>
          </a:xfrm>
          <a:prstGeom prst="rect">
            <a:avLst/>
          </a:prstGeom>
        </p:spPr>
        <p:txBody>
          <a:bodyPr/>
          <a:lstStyle/>
          <a:p>
            <a:pPr lvl="0" algn="l">
              <a:defRPr sz="1800"/>
            </a:pPr>
            <a:r>
              <a:rPr lang="en-US" sz="6600" dirty="0">
                <a:solidFill>
                  <a:srgbClr val="F2802A"/>
                </a:solidFill>
              </a:rPr>
              <a:t>VEGA COLLECTION</a:t>
            </a:r>
            <a:endParaRPr sz="6600" dirty="0">
              <a:solidFill>
                <a:srgbClr val="F2802A"/>
              </a:solidFill>
            </a:endParaRPr>
          </a:p>
        </p:txBody>
      </p:sp>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 name="Picture 2" descr="Flag of Italy - Wikipedia">
            <a:extLst>
              <a:ext uri="{FF2B5EF4-FFF2-40B4-BE49-F238E27FC236}">
                <a16:creationId xmlns:a16="http://schemas.microsoft.com/office/drawing/2014/main" id="{7E328574-EC5F-3297-CCB5-C3800A5B4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228" y="319321"/>
            <a:ext cx="1205687" cy="80379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CCC44FDE-0E4A-240A-540C-D67C18906A88}"/>
              </a:ext>
            </a:extLst>
          </p:cNvPr>
          <p:cNvSpPr>
            <a:spLocks noGrp="1"/>
          </p:cNvSpPr>
          <p:nvPr>
            <p:ph type="body" idx="1"/>
          </p:nvPr>
        </p:nvSpPr>
        <p:spPr>
          <a:xfrm>
            <a:off x="162544" y="1272224"/>
            <a:ext cx="6339856" cy="7701808"/>
          </a:xfrm>
        </p:spPr>
        <p:txBody>
          <a:bodyPr>
            <a:normAutofit fontScale="47500" lnSpcReduction="20000"/>
          </a:bodyPr>
          <a:lstStyle/>
          <a:p>
            <a:pPr marL="0" lvl="0" indent="0">
              <a:buNone/>
            </a:pPr>
            <a:r>
              <a:rPr lang="en-US" sz="3200" u="sng" dirty="0">
                <a:latin typeface="Roboto" panose="02000000000000000000" pitchFamily="2" charset="0"/>
                <a:ea typeface="Roboto" panose="02000000000000000000" pitchFamily="2" charset="0"/>
              </a:rPr>
              <a:t>Highlights:</a:t>
            </a:r>
          </a:p>
          <a:p>
            <a:pPr lvl="0"/>
            <a:r>
              <a:rPr lang="en-US" sz="3200" dirty="0">
                <a:latin typeface="Roboto" panose="02000000000000000000" pitchFamily="2" charset="0"/>
                <a:ea typeface="Roboto" panose="02000000000000000000" pitchFamily="2" charset="0"/>
              </a:rPr>
              <a:t>Dry element technology: 10-15min heat up time</a:t>
            </a:r>
          </a:p>
          <a:p>
            <a:pPr lvl="0"/>
            <a:r>
              <a:rPr lang="en-US" sz="3200" dirty="0">
                <a:latin typeface="Roboto" panose="02000000000000000000" pitchFamily="2" charset="0"/>
                <a:ea typeface="Roboto" panose="02000000000000000000" pitchFamily="2" charset="0"/>
              </a:rPr>
              <a:t>Stocked Finishes: Brushed, Polished, Matte Black and White</a:t>
            </a:r>
            <a:endParaRPr lang="en-US" sz="3200" i="1" dirty="0">
              <a:solidFill>
                <a:schemeClr val="tx1">
                  <a:lumMod val="50000"/>
                  <a:lumOff val="50000"/>
                </a:schemeClr>
              </a:solidFill>
              <a:latin typeface="Roboto" panose="02000000000000000000" pitchFamily="2" charset="0"/>
              <a:ea typeface="Roboto" panose="02000000000000000000" pitchFamily="2" charset="0"/>
            </a:endParaRPr>
          </a:p>
          <a:p>
            <a:r>
              <a:rPr lang="en-US" sz="3200" dirty="0">
                <a:latin typeface="Roboto" panose="02000000000000000000" pitchFamily="2" charset="0"/>
                <a:ea typeface="Roboto" panose="02000000000000000000" pitchFamily="2" charset="0"/>
              </a:rPr>
              <a:t>Digital Heat Controller: </a:t>
            </a:r>
          </a:p>
          <a:p>
            <a:pPr lvl="1"/>
            <a:r>
              <a:rPr lang="en-US" sz="3200" dirty="0">
                <a:latin typeface="Roboto" panose="02000000000000000000" pitchFamily="2" charset="0"/>
                <a:ea typeface="Roboto" panose="02000000000000000000" pitchFamily="2" charset="0"/>
              </a:rPr>
              <a:t>Choice between integrated or remote installation</a:t>
            </a:r>
          </a:p>
          <a:p>
            <a:pPr lvl="1"/>
            <a:r>
              <a:rPr lang="en-US" sz="3200" dirty="0">
                <a:latin typeface="Roboto" panose="02000000000000000000" pitchFamily="2" charset="0"/>
                <a:ea typeface="Roboto" panose="02000000000000000000" pitchFamily="2" charset="0"/>
              </a:rPr>
              <a:t>5 levels of temperature control</a:t>
            </a:r>
          </a:p>
          <a:p>
            <a:pPr lvl="1"/>
            <a:r>
              <a:rPr lang="en-US" sz="3200" dirty="0">
                <a:latin typeface="Roboto" panose="02000000000000000000" pitchFamily="2" charset="0"/>
                <a:ea typeface="Roboto" panose="02000000000000000000" pitchFamily="2" charset="0"/>
              </a:rPr>
              <a:t>Temp range between 110F – 194F</a:t>
            </a:r>
          </a:p>
          <a:p>
            <a:r>
              <a:rPr lang="en-US" sz="3200" dirty="0">
                <a:latin typeface="Roboto" panose="02000000000000000000" pitchFamily="2" charset="0"/>
                <a:ea typeface="Roboto" panose="02000000000000000000" pitchFamily="2" charset="0"/>
              </a:rPr>
              <a:t>Dual-purpose function: Heated Towel rack and space heater</a:t>
            </a:r>
          </a:p>
          <a:p>
            <a:pPr lvl="0"/>
            <a:r>
              <a:rPr lang="en-US" sz="3200" dirty="0">
                <a:latin typeface="Roboto" panose="02000000000000000000" pitchFamily="2" charset="0"/>
                <a:ea typeface="Roboto" panose="02000000000000000000" pitchFamily="2" charset="0"/>
              </a:rPr>
              <a:t>Custom sizes and finishes available – special order</a:t>
            </a:r>
          </a:p>
          <a:p>
            <a:pPr marL="0" lvl="0" indent="0">
              <a:buNone/>
            </a:pPr>
            <a:r>
              <a:rPr lang="en-US" sz="3200" u="sng" dirty="0">
                <a:latin typeface="Roboto" panose="02000000000000000000" pitchFamily="2" charset="0"/>
                <a:ea typeface="Roboto" panose="02000000000000000000" pitchFamily="2" charset="0"/>
              </a:rPr>
              <a:t>What to order:</a:t>
            </a:r>
          </a:p>
          <a:p>
            <a:pPr>
              <a:lnSpc>
                <a:spcPct val="120000"/>
              </a:lnSpc>
              <a:spcBef>
                <a:spcPts val="3000"/>
              </a:spcBef>
              <a:buSzTx/>
              <a:defRPr sz="1800"/>
            </a:pPr>
            <a:r>
              <a:rPr lang="en-US" sz="3200" dirty="0">
                <a:latin typeface="Roboto" panose="02000000000000000000" pitchFamily="2" charset="0"/>
                <a:ea typeface="Roboto" panose="02000000000000000000" pitchFamily="2" charset="0"/>
              </a:rPr>
              <a:t>Included: Unit comes with hardwire kit &amp; mounting hardware</a:t>
            </a:r>
          </a:p>
          <a:p>
            <a:r>
              <a:rPr lang="en-US" sz="3200" dirty="0">
                <a:latin typeface="Roboto" panose="02000000000000000000" pitchFamily="2" charset="0"/>
                <a:ea typeface="Roboto" panose="02000000000000000000" pitchFamily="2" charset="0"/>
              </a:rPr>
              <a:t>Required: Touch DHC    </a:t>
            </a:r>
            <a:r>
              <a:rPr lang="en-US" sz="3200" i="1" dirty="0">
                <a:latin typeface="Roboto" panose="02000000000000000000" pitchFamily="2" charset="0"/>
                <a:ea typeface="Roboto" panose="02000000000000000000" pitchFamily="2" charset="0"/>
              </a:rPr>
              <a:t>or</a:t>
            </a:r>
            <a:r>
              <a:rPr lang="en-US" sz="3200" dirty="0">
                <a:latin typeface="Roboto" panose="02000000000000000000" pitchFamily="2" charset="0"/>
                <a:ea typeface="Roboto" panose="02000000000000000000" pitchFamily="2" charset="0"/>
              </a:rPr>
              <a:t>    Remote Touch DHC + Concealed wall box</a:t>
            </a:r>
          </a:p>
          <a:p>
            <a:r>
              <a:rPr lang="en-US" sz="3200" dirty="0">
                <a:latin typeface="Roboto" panose="02000000000000000000" pitchFamily="2" charset="0"/>
                <a:ea typeface="Roboto" panose="02000000000000000000" pitchFamily="2" charset="0"/>
              </a:rPr>
              <a:t>Optional: Timer; Bathrobe hanger, Spacers (uneven surfaces)</a:t>
            </a:r>
          </a:p>
        </p:txBody>
      </p:sp>
      <p:pic>
        <p:nvPicPr>
          <p:cNvPr id="7" name="Picture 6" descr="A bathroom with a tub and shower doors&#10;&#10;Description automatically generated">
            <a:extLst>
              <a:ext uri="{FF2B5EF4-FFF2-40B4-BE49-F238E27FC236}">
                <a16:creationId xmlns:a16="http://schemas.microsoft.com/office/drawing/2014/main" id="{5F7E6E8B-0926-2862-4CAF-67B6A3F15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703" y="4441840"/>
            <a:ext cx="6843690" cy="4562460"/>
          </a:xfrm>
          <a:prstGeom prst="rect">
            <a:avLst/>
          </a:prstGeom>
        </p:spPr>
      </p:pic>
      <p:pic>
        <p:nvPicPr>
          <p:cNvPr id="16" name="Picture 15" descr="A bathroom with a tub and sink&#10;&#10;Description automatically generated">
            <a:extLst>
              <a:ext uri="{FF2B5EF4-FFF2-40B4-BE49-F238E27FC236}">
                <a16:creationId xmlns:a16="http://schemas.microsoft.com/office/drawing/2014/main" id="{81C5EFC0-AC1E-9C89-C0C6-E51E21ECD4EA}"/>
              </a:ext>
            </a:extLst>
          </p:cNvPr>
          <p:cNvPicPr>
            <a:picLocks noChangeAspect="1"/>
          </p:cNvPicPr>
          <p:nvPr/>
        </p:nvPicPr>
        <p:blipFill>
          <a:blip r:embed="rId5">
            <a:extLst>
              <a:ext uri="{28A0092B-C50C-407E-A947-70E740481C1C}">
                <a14:useLocalDpi xmlns:a14="http://schemas.microsoft.com/office/drawing/2010/main" val="0"/>
              </a:ext>
            </a:extLst>
          </a:blip>
          <a:srcRect r="4647" b="7191"/>
          <a:stretch/>
        </p:blipFill>
        <p:spPr>
          <a:xfrm>
            <a:off x="6163703" y="0"/>
            <a:ext cx="6843691" cy="4441840"/>
          </a:xfrm>
          <a:prstGeom prst="rect">
            <a:avLst/>
          </a:prstGeom>
        </p:spPr>
      </p:pic>
    </p:spTree>
    <p:extLst>
      <p:ext uri="{BB962C8B-B14F-4D97-AF65-F5344CB8AC3E}">
        <p14:creationId xmlns:p14="http://schemas.microsoft.com/office/powerpoint/2010/main" val="365526532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p:nvPr>
        </p:nvSpPr>
        <p:spPr>
          <a:xfrm>
            <a:off x="279399" y="0"/>
            <a:ext cx="6223001" cy="1587021"/>
          </a:xfrm>
          <a:prstGeom prst="rect">
            <a:avLst/>
          </a:prstGeom>
        </p:spPr>
        <p:txBody>
          <a:bodyPr/>
          <a:lstStyle/>
          <a:p>
            <a:pPr lvl="0" algn="l">
              <a:defRPr sz="1800"/>
            </a:pPr>
            <a:r>
              <a:rPr lang="en-US" sz="6600" dirty="0">
                <a:solidFill>
                  <a:srgbClr val="F2802A"/>
                </a:solidFill>
              </a:rPr>
              <a:t>ANTUS COLLECTION</a:t>
            </a:r>
            <a:endParaRPr sz="6600" dirty="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 name="Picture 2" descr="Flag of Italy - Wikipedia">
            <a:extLst>
              <a:ext uri="{FF2B5EF4-FFF2-40B4-BE49-F238E27FC236}">
                <a16:creationId xmlns:a16="http://schemas.microsoft.com/office/drawing/2014/main" id="{D24AC7BF-0F18-3DE4-EB99-4D029BC53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077" y="306764"/>
            <a:ext cx="1460239" cy="973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69B6E65E-FB13-C18C-BAE6-2086D541788A}"/>
              </a:ext>
            </a:extLst>
          </p:cNvPr>
          <p:cNvSpPr>
            <a:spLocks noGrp="1"/>
          </p:cNvSpPr>
          <p:nvPr>
            <p:ph type="body" idx="1"/>
          </p:nvPr>
        </p:nvSpPr>
        <p:spPr>
          <a:xfrm>
            <a:off x="162544" y="1272224"/>
            <a:ext cx="6339856" cy="7701808"/>
          </a:xfrm>
        </p:spPr>
        <p:txBody>
          <a:bodyPr>
            <a:normAutofit fontScale="47500" lnSpcReduction="20000"/>
          </a:bodyPr>
          <a:lstStyle/>
          <a:p>
            <a:pPr marL="0" lvl="0" indent="0">
              <a:buNone/>
            </a:pPr>
            <a:r>
              <a:rPr lang="en-US" sz="3200" u="sng" dirty="0">
                <a:latin typeface="Roboto" panose="02000000000000000000" pitchFamily="2" charset="0"/>
                <a:ea typeface="Roboto" panose="02000000000000000000" pitchFamily="2" charset="0"/>
              </a:rPr>
              <a:t>Highlights:</a:t>
            </a:r>
          </a:p>
          <a:p>
            <a:pPr lvl="0"/>
            <a:r>
              <a:rPr lang="en-US" sz="3200" dirty="0">
                <a:latin typeface="Roboto" panose="02000000000000000000" pitchFamily="2" charset="0"/>
                <a:ea typeface="Roboto" panose="02000000000000000000" pitchFamily="2" charset="0"/>
              </a:rPr>
              <a:t>Dry element technology: 10-15min heat up time</a:t>
            </a:r>
          </a:p>
          <a:p>
            <a:pPr lvl="0"/>
            <a:r>
              <a:rPr lang="en-US" sz="3200" dirty="0">
                <a:latin typeface="Roboto" panose="02000000000000000000" pitchFamily="2" charset="0"/>
                <a:ea typeface="Roboto" panose="02000000000000000000" pitchFamily="2" charset="0"/>
              </a:rPr>
              <a:t>Stocked Finishes: Brushed and Polished</a:t>
            </a:r>
            <a:endParaRPr lang="en-US" sz="3200" i="1" dirty="0">
              <a:solidFill>
                <a:schemeClr val="tx1">
                  <a:lumMod val="50000"/>
                  <a:lumOff val="50000"/>
                </a:schemeClr>
              </a:solidFill>
              <a:latin typeface="Roboto" panose="02000000000000000000" pitchFamily="2" charset="0"/>
              <a:ea typeface="Roboto" panose="02000000000000000000" pitchFamily="2" charset="0"/>
            </a:endParaRPr>
          </a:p>
          <a:p>
            <a:r>
              <a:rPr lang="en-US" sz="3200" dirty="0">
                <a:latin typeface="Roboto" panose="02000000000000000000" pitchFamily="2" charset="0"/>
                <a:ea typeface="Roboto" panose="02000000000000000000" pitchFamily="2" charset="0"/>
              </a:rPr>
              <a:t>Digital Heat Controller: </a:t>
            </a:r>
          </a:p>
          <a:p>
            <a:pPr lvl="1"/>
            <a:r>
              <a:rPr lang="en-US" sz="3200" dirty="0">
                <a:latin typeface="Roboto" panose="02000000000000000000" pitchFamily="2" charset="0"/>
                <a:ea typeface="Roboto" panose="02000000000000000000" pitchFamily="2" charset="0"/>
              </a:rPr>
              <a:t>Choice between integrated or remote installation</a:t>
            </a:r>
          </a:p>
          <a:p>
            <a:pPr lvl="1"/>
            <a:r>
              <a:rPr lang="en-US" sz="3200" dirty="0">
                <a:latin typeface="Roboto" panose="02000000000000000000" pitchFamily="2" charset="0"/>
                <a:ea typeface="Roboto" panose="02000000000000000000" pitchFamily="2" charset="0"/>
              </a:rPr>
              <a:t>5 levels of temperature control</a:t>
            </a:r>
          </a:p>
          <a:p>
            <a:pPr lvl="1"/>
            <a:r>
              <a:rPr lang="en-US" sz="3200" dirty="0">
                <a:latin typeface="Roboto" panose="02000000000000000000" pitchFamily="2" charset="0"/>
                <a:ea typeface="Roboto" panose="02000000000000000000" pitchFamily="2" charset="0"/>
              </a:rPr>
              <a:t>Temp range between 110F – 194F</a:t>
            </a:r>
          </a:p>
          <a:p>
            <a:r>
              <a:rPr lang="en-US" sz="3200" dirty="0">
                <a:latin typeface="Roboto" panose="02000000000000000000" pitchFamily="2" charset="0"/>
                <a:ea typeface="Roboto" panose="02000000000000000000" pitchFamily="2" charset="0"/>
              </a:rPr>
              <a:t>Dual-purpose function: Heated Towel rack and space heater</a:t>
            </a:r>
          </a:p>
          <a:p>
            <a:pPr lvl="0"/>
            <a:r>
              <a:rPr lang="en-US" sz="3200" dirty="0">
                <a:latin typeface="Roboto" panose="02000000000000000000" pitchFamily="2" charset="0"/>
                <a:ea typeface="Roboto" panose="02000000000000000000" pitchFamily="2" charset="0"/>
              </a:rPr>
              <a:t>Custom sizes and finishes available – special order</a:t>
            </a:r>
          </a:p>
          <a:p>
            <a:pPr marL="0" lvl="0" indent="0">
              <a:buNone/>
            </a:pPr>
            <a:r>
              <a:rPr lang="en-US" sz="3200" u="sng" dirty="0">
                <a:latin typeface="Roboto" panose="02000000000000000000" pitchFamily="2" charset="0"/>
                <a:ea typeface="Roboto" panose="02000000000000000000" pitchFamily="2" charset="0"/>
              </a:rPr>
              <a:t>What to order:</a:t>
            </a:r>
          </a:p>
          <a:p>
            <a:pPr>
              <a:lnSpc>
                <a:spcPct val="120000"/>
              </a:lnSpc>
              <a:spcBef>
                <a:spcPts val="3000"/>
              </a:spcBef>
              <a:buSzTx/>
              <a:defRPr sz="1800"/>
            </a:pPr>
            <a:r>
              <a:rPr lang="en-US" sz="3200" dirty="0">
                <a:latin typeface="Roboto" panose="02000000000000000000" pitchFamily="2" charset="0"/>
                <a:ea typeface="Roboto" panose="02000000000000000000" pitchFamily="2" charset="0"/>
              </a:rPr>
              <a:t>Included: Unit comes with hardwire kit &amp; mounting hardware</a:t>
            </a:r>
          </a:p>
          <a:p>
            <a:r>
              <a:rPr lang="en-US" sz="3200" dirty="0">
                <a:latin typeface="Roboto" panose="02000000000000000000" pitchFamily="2" charset="0"/>
                <a:ea typeface="Roboto" panose="02000000000000000000" pitchFamily="2" charset="0"/>
              </a:rPr>
              <a:t>Required: Touch DHC    </a:t>
            </a:r>
            <a:r>
              <a:rPr lang="en-US" sz="3200" i="1" dirty="0">
                <a:latin typeface="Roboto" panose="02000000000000000000" pitchFamily="2" charset="0"/>
                <a:ea typeface="Roboto" panose="02000000000000000000" pitchFamily="2" charset="0"/>
              </a:rPr>
              <a:t>or</a:t>
            </a:r>
            <a:r>
              <a:rPr lang="en-US" sz="3200" dirty="0">
                <a:latin typeface="Roboto" panose="02000000000000000000" pitchFamily="2" charset="0"/>
                <a:ea typeface="Roboto" panose="02000000000000000000" pitchFamily="2" charset="0"/>
              </a:rPr>
              <a:t>    Remote Touch DHC + Concealed wall box</a:t>
            </a:r>
          </a:p>
          <a:p>
            <a:r>
              <a:rPr lang="en-US" sz="3200" dirty="0">
                <a:latin typeface="Roboto" panose="02000000000000000000" pitchFamily="2" charset="0"/>
                <a:ea typeface="Roboto" panose="02000000000000000000" pitchFamily="2" charset="0"/>
              </a:rPr>
              <a:t>Optional: Timer; Bathrobe hanger, Spacers (uneven surfaces)</a:t>
            </a:r>
          </a:p>
        </p:txBody>
      </p:sp>
      <p:pic>
        <p:nvPicPr>
          <p:cNvPr id="9" name="Picture 8" descr="A bathroom with a tub and a plant&#10;&#10;Description automatically generated">
            <a:extLst>
              <a:ext uri="{FF2B5EF4-FFF2-40B4-BE49-F238E27FC236}">
                <a16:creationId xmlns:a16="http://schemas.microsoft.com/office/drawing/2014/main" id="{F0C0E4A4-5BFB-E9C2-0720-2D045CE4224F}"/>
              </a:ext>
            </a:extLst>
          </p:cNvPr>
          <p:cNvPicPr>
            <a:picLocks noChangeAspect="1"/>
          </p:cNvPicPr>
          <p:nvPr/>
        </p:nvPicPr>
        <p:blipFill>
          <a:blip r:embed="rId4">
            <a:extLst>
              <a:ext uri="{28A0092B-C50C-407E-A947-70E740481C1C}">
                <a14:useLocalDpi xmlns:a14="http://schemas.microsoft.com/office/drawing/2010/main" val="0"/>
              </a:ext>
            </a:extLst>
          </a:blip>
          <a:srcRect l="11184"/>
          <a:stretch/>
        </p:blipFill>
        <p:spPr>
          <a:xfrm>
            <a:off x="6864439" y="4377446"/>
            <a:ext cx="6164067" cy="4626854"/>
          </a:xfrm>
          <a:prstGeom prst="rect">
            <a:avLst/>
          </a:prstGeom>
        </p:spPr>
      </p:pic>
      <p:pic>
        <p:nvPicPr>
          <p:cNvPr id="11" name="Picture 10" descr="A bathroom with a tub and a sink&#10;&#10;Description automatically generated">
            <a:extLst>
              <a:ext uri="{FF2B5EF4-FFF2-40B4-BE49-F238E27FC236}">
                <a16:creationId xmlns:a16="http://schemas.microsoft.com/office/drawing/2014/main" id="{6F3E5F8F-36A5-DEE5-E2E1-DA9E2C0C3D70}"/>
              </a:ext>
            </a:extLst>
          </p:cNvPr>
          <p:cNvPicPr>
            <a:picLocks noChangeAspect="1"/>
          </p:cNvPicPr>
          <p:nvPr/>
        </p:nvPicPr>
        <p:blipFill>
          <a:blip r:embed="rId5">
            <a:extLst>
              <a:ext uri="{28A0092B-C50C-407E-A947-70E740481C1C}">
                <a14:useLocalDpi xmlns:a14="http://schemas.microsoft.com/office/drawing/2010/main" val="0"/>
              </a:ext>
            </a:extLst>
          </a:blip>
          <a:srcRect l="50" t="7883" r="11476"/>
          <a:stretch/>
        </p:blipFill>
        <p:spPr>
          <a:xfrm>
            <a:off x="6876291" y="0"/>
            <a:ext cx="6140361" cy="4453209"/>
          </a:xfrm>
          <a:prstGeom prst="rect">
            <a:avLst/>
          </a:prstGeom>
        </p:spPr>
      </p:pic>
    </p:spTree>
    <p:extLst>
      <p:ext uri="{BB962C8B-B14F-4D97-AF65-F5344CB8AC3E}">
        <p14:creationId xmlns:p14="http://schemas.microsoft.com/office/powerpoint/2010/main" val="352242275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p:nvPr>
        </p:nvSpPr>
        <p:spPr>
          <a:xfrm>
            <a:off x="279399" y="0"/>
            <a:ext cx="6223001" cy="1587021"/>
          </a:xfrm>
          <a:prstGeom prst="rect">
            <a:avLst/>
          </a:prstGeom>
        </p:spPr>
        <p:txBody>
          <a:bodyPr/>
          <a:lstStyle/>
          <a:p>
            <a:pPr lvl="0" algn="l">
              <a:defRPr sz="1800"/>
            </a:pPr>
            <a:r>
              <a:rPr lang="en-US" sz="5400" dirty="0" err="1">
                <a:solidFill>
                  <a:srgbClr val="F2802A"/>
                </a:solidFill>
              </a:rPr>
              <a:t>Modello</a:t>
            </a:r>
            <a:r>
              <a:rPr lang="en-US" sz="5400" dirty="0">
                <a:solidFill>
                  <a:srgbClr val="F2802A"/>
                </a:solidFill>
              </a:rPr>
              <a:t> i Collection</a:t>
            </a:r>
            <a:endParaRPr sz="6600" dirty="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 name="Picture 2" descr="Flag of Italy - Wikipedia">
            <a:extLst>
              <a:ext uri="{FF2B5EF4-FFF2-40B4-BE49-F238E27FC236}">
                <a16:creationId xmlns:a16="http://schemas.microsoft.com/office/drawing/2014/main" id="{D24AC7BF-0F18-3DE4-EB99-4D029BC53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077" y="306764"/>
            <a:ext cx="1460239" cy="973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69B6E65E-FB13-C18C-BAE6-2086D541788A}"/>
              </a:ext>
            </a:extLst>
          </p:cNvPr>
          <p:cNvSpPr>
            <a:spLocks noGrp="1"/>
          </p:cNvSpPr>
          <p:nvPr>
            <p:ph type="body" idx="1"/>
          </p:nvPr>
        </p:nvSpPr>
        <p:spPr>
          <a:xfrm>
            <a:off x="162544" y="1272224"/>
            <a:ext cx="6339856" cy="7701808"/>
          </a:xfrm>
        </p:spPr>
        <p:txBody>
          <a:bodyPr>
            <a:normAutofit fontScale="47500" lnSpcReduction="20000"/>
          </a:bodyPr>
          <a:lstStyle/>
          <a:p>
            <a:pPr marL="0" lvl="0" indent="0">
              <a:lnSpc>
                <a:spcPct val="70000"/>
              </a:lnSpc>
              <a:buNone/>
            </a:pPr>
            <a:r>
              <a:rPr lang="en-US" sz="3200" u="sng" dirty="0">
                <a:latin typeface="Roboto" panose="02000000000000000000" pitchFamily="2" charset="0"/>
                <a:ea typeface="Roboto" panose="02000000000000000000" pitchFamily="2" charset="0"/>
              </a:rPr>
              <a:t>Highlights:</a:t>
            </a:r>
          </a:p>
          <a:p>
            <a:pPr lvl="0">
              <a:lnSpc>
                <a:spcPct val="70000"/>
              </a:lnSpc>
            </a:pPr>
            <a:r>
              <a:rPr lang="en-US" sz="3200" dirty="0">
                <a:latin typeface="Roboto" panose="02000000000000000000" pitchFamily="2" charset="0"/>
                <a:ea typeface="Roboto" panose="02000000000000000000" pitchFamily="2" charset="0"/>
              </a:rPr>
              <a:t>Styles: Round or Square bars</a:t>
            </a:r>
          </a:p>
          <a:p>
            <a:pPr lvl="0">
              <a:lnSpc>
                <a:spcPct val="70000"/>
              </a:lnSpc>
            </a:pPr>
            <a:r>
              <a:rPr lang="en-US" sz="3200" dirty="0">
                <a:latin typeface="Roboto" panose="02000000000000000000" pitchFamily="2" charset="0"/>
                <a:ea typeface="Roboto" panose="02000000000000000000" pitchFamily="2" charset="0"/>
              </a:rPr>
              <a:t>Sizes: 20”, 40” &amp; 59” lengths stocked … 78” available by special order</a:t>
            </a:r>
          </a:p>
          <a:p>
            <a:pPr>
              <a:lnSpc>
                <a:spcPct val="70000"/>
              </a:lnSpc>
            </a:pPr>
            <a:r>
              <a:rPr lang="en-US" sz="3200" dirty="0">
                <a:latin typeface="Roboto" panose="02000000000000000000" pitchFamily="2" charset="0"/>
                <a:ea typeface="Roboto" panose="02000000000000000000" pitchFamily="2" charset="0"/>
              </a:rPr>
              <a:t>Stocked Finishes: Brushed, Polished, Matte Black and Satin Brass</a:t>
            </a:r>
            <a:endParaRPr lang="en-US" sz="3200" i="1" dirty="0">
              <a:solidFill>
                <a:schemeClr val="tx1">
                  <a:lumMod val="50000"/>
                  <a:lumOff val="50000"/>
                </a:schemeClr>
              </a:solidFill>
              <a:latin typeface="Roboto" panose="02000000000000000000" pitchFamily="2" charset="0"/>
              <a:ea typeface="Roboto" panose="02000000000000000000" pitchFamily="2" charset="0"/>
            </a:endParaRPr>
          </a:p>
          <a:p>
            <a:pPr lvl="0">
              <a:lnSpc>
                <a:spcPct val="70000"/>
              </a:lnSpc>
            </a:pPr>
            <a:r>
              <a:rPr lang="en-US" sz="3200" dirty="0">
                <a:latin typeface="Roboto" panose="02000000000000000000" pitchFamily="2" charset="0"/>
                <a:ea typeface="Roboto" panose="02000000000000000000" pitchFamily="2" charset="0"/>
              </a:rPr>
              <a:t>Mix and match sizes, styles and finishes to create a unique design</a:t>
            </a:r>
          </a:p>
          <a:p>
            <a:pPr lvl="0">
              <a:lnSpc>
                <a:spcPct val="70000"/>
              </a:lnSpc>
            </a:pPr>
            <a:r>
              <a:rPr lang="en-US" sz="3200" dirty="0">
                <a:latin typeface="Roboto" panose="02000000000000000000" pitchFamily="2" charset="0"/>
                <a:ea typeface="Roboto" panose="02000000000000000000" pitchFamily="2" charset="0"/>
              </a:rPr>
              <a:t>Dry element technology: 10-15min heat up time</a:t>
            </a:r>
          </a:p>
          <a:p>
            <a:pPr>
              <a:lnSpc>
                <a:spcPct val="70000"/>
              </a:lnSpc>
            </a:pPr>
            <a:r>
              <a:rPr lang="en-US" sz="3200" dirty="0">
                <a:latin typeface="Roboto" panose="02000000000000000000" pitchFamily="2" charset="0"/>
                <a:ea typeface="Roboto" panose="02000000000000000000" pitchFamily="2" charset="0"/>
              </a:rPr>
              <a:t>Digital Heat Controller: </a:t>
            </a:r>
          </a:p>
          <a:p>
            <a:pPr lvl="1">
              <a:lnSpc>
                <a:spcPct val="70000"/>
              </a:lnSpc>
            </a:pPr>
            <a:r>
              <a:rPr lang="en-US" sz="3200" dirty="0">
                <a:latin typeface="Roboto" panose="02000000000000000000" pitchFamily="2" charset="0"/>
                <a:ea typeface="Roboto" panose="02000000000000000000" pitchFamily="2" charset="0"/>
              </a:rPr>
              <a:t>Choice between integrated or remote installation</a:t>
            </a:r>
          </a:p>
          <a:p>
            <a:pPr lvl="1">
              <a:lnSpc>
                <a:spcPct val="70000"/>
              </a:lnSpc>
            </a:pPr>
            <a:r>
              <a:rPr lang="en-US" sz="3200" dirty="0">
                <a:latin typeface="Roboto" panose="02000000000000000000" pitchFamily="2" charset="0"/>
                <a:ea typeface="Roboto" panose="02000000000000000000" pitchFamily="2" charset="0"/>
              </a:rPr>
              <a:t>5 levels of temperature control</a:t>
            </a:r>
          </a:p>
          <a:p>
            <a:pPr lvl="1">
              <a:lnSpc>
                <a:spcPct val="70000"/>
              </a:lnSpc>
            </a:pPr>
            <a:r>
              <a:rPr lang="en-US" sz="3200" dirty="0">
                <a:latin typeface="Roboto" panose="02000000000000000000" pitchFamily="2" charset="0"/>
                <a:ea typeface="Roboto" panose="02000000000000000000" pitchFamily="2" charset="0"/>
              </a:rPr>
              <a:t>Temp range between 110F – 194F</a:t>
            </a:r>
          </a:p>
          <a:p>
            <a:pPr lvl="0">
              <a:lnSpc>
                <a:spcPct val="70000"/>
              </a:lnSpc>
            </a:pPr>
            <a:r>
              <a:rPr lang="en-US" sz="3200" dirty="0">
                <a:latin typeface="Roboto" panose="02000000000000000000" pitchFamily="2" charset="0"/>
                <a:ea typeface="Roboto" panose="02000000000000000000" pitchFamily="2" charset="0"/>
              </a:rPr>
              <a:t>Custom sizes and finishes available – special order</a:t>
            </a:r>
          </a:p>
          <a:p>
            <a:pPr marL="0" lvl="0" indent="0">
              <a:lnSpc>
                <a:spcPct val="70000"/>
              </a:lnSpc>
              <a:buNone/>
            </a:pPr>
            <a:r>
              <a:rPr lang="en-US" sz="3200" u="sng" dirty="0">
                <a:latin typeface="Roboto" panose="02000000000000000000" pitchFamily="2" charset="0"/>
                <a:ea typeface="Roboto" panose="02000000000000000000" pitchFamily="2" charset="0"/>
              </a:rPr>
              <a:t>What to order:</a:t>
            </a:r>
          </a:p>
          <a:p>
            <a:pPr>
              <a:lnSpc>
                <a:spcPct val="70000"/>
              </a:lnSpc>
              <a:spcBef>
                <a:spcPts val="3000"/>
              </a:spcBef>
              <a:buSzTx/>
              <a:defRPr sz="1800"/>
            </a:pPr>
            <a:r>
              <a:rPr lang="en-US" sz="3200" dirty="0">
                <a:latin typeface="Roboto" panose="02000000000000000000" pitchFamily="2" charset="0"/>
                <a:ea typeface="Roboto" panose="02000000000000000000" pitchFamily="2" charset="0"/>
              </a:rPr>
              <a:t>Included: Unit comes with hardwire kit &amp; mounting hardware</a:t>
            </a:r>
          </a:p>
          <a:p>
            <a:pPr>
              <a:lnSpc>
                <a:spcPct val="70000"/>
              </a:lnSpc>
            </a:pPr>
            <a:r>
              <a:rPr lang="en-US" sz="3200" dirty="0">
                <a:latin typeface="Roboto" panose="02000000000000000000" pitchFamily="2" charset="0"/>
                <a:ea typeface="Roboto" panose="02000000000000000000" pitchFamily="2" charset="0"/>
              </a:rPr>
              <a:t>Required: Touch DHC    </a:t>
            </a:r>
            <a:r>
              <a:rPr lang="en-US" sz="3200" i="1" dirty="0">
                <a:latin typeface="Roboto" panose="02000000000000000000" pitchFamily="2" charset="0"/>
                <a:ea typeface="Roboto" panose="02000000000000000000" pitchFamily="2" charset="0"/>
              </a:rPr>
              <a:t>or</a:t>
            </a:r>
            <a:r>
              <a:rPr lang="en-US" sz="3200" dirty="0">
                <a:latin typeface="Roboto" panose="02000000000000000000" pitchFamily="2" charset="0"/>
                <a:ea typeface="Roboto" panose="02000000000000000000" pitchFamily="2" charset="0"/>
              </a:rPr>
              <a:t>    Remote Touch DHC + Concealed wall box</a:t>
            </a:r>
          </a:p>
          <a:p>
            <a:pPr>
              <a:lnSpc>
                <a:spcPct val="70000"/>
              </a:lnSpc>
            </a:pPr>
            <a:r>
              <a:rPr lang="en-US" sz="3200" dirty="0">
                <a:latin typeface="Roboto" panose="02000000000000000000" pitchFamily="2" charset="0"/>
                <a:ea typeface="Roboto" panose="02000000000000000000" pitchFamily="2" charset="0"/>
              </a:rPr>
              <a:t>Optional: Timer; Spacers (uneven surfaces)</a:t>
            </a:r>
          </a:p>
        </p:txBody>
      </p:sp>
      <p:pic>
        <p:nvPicPr>
          <p:cNvPr id="4" name="Picture 3" descr="A wall with a shelf on it&#10;&#10;Description automatically generated with medium confidence">
            <a:extLst>
              <a:ext uri="{FF2B5EF4-FFF2-40B4-BE49-F238E27FC236}">
                <a16:creationId xmlns:a16="http://schemas.microsoft.com/office/drawing/2014/main" id="{9CD64DEF-CD4B-AAE9-F2B3-E4D684EF34D2}"/>
              </a:ext>
            </a:extLst>
          </p:cNvPr>
          <p:cNvPicPr>
            <a:picLocks noChangeAspect="1"/>
          </p:cNvPicPr>
          <p:nvPr/>
        </p:nvPicPr>
        <p:blipFill>
          <a:blip r:embed="rId4">
            <a:extLst>
              <a:ext uri="{28A0092B-C50C-407E-A947-70E740481C1C}">
                <a14:useLocalDpi xmlns:a14="http://schemas.microsoft.com/office/drawing/2010/main" val="0"/>
              </a:ext>
            </a:extLst>
          </a:blip>
          <a:srcRect l="10497" t="14260" r="7405" b="13043"/>
          <a:stretch/>
        </p:blipFill>
        <p:spPr>
          <a:xfrm>
            <a:off x="6955642" y="5019542"/>
            <a:ext cx="5886614" cy="3909376"/>
          </a:xfrm>
          <a:prstGeom prst="rect">
            <a:avLst/>
          </a:prstGeom>
        </p:spPr>
      </p:pic>
      <p:pic>
        <p:nvPicPr>
          <p:cNvPr id="10" name="Picture 9" descr="A bathroom with a glass shower and a bathtub&#10;&#10;Description automatically generated">
            <a:extLst>
              <a:ext uri="{FF2B5EF4-FFF2-40B4-BE49-F238E27FC236}">
                <a16:creationId xmlns:a16="http://schemas.microsoft.com/office/drawing/2014/main" id="{F001B4B4-3FC2-E130-AB04-4061AAE9D0F3}"/>
              </a:ext>
            </a:extLst>
          </p:cNvPr>
          <p:cNvPicPr>
            <a:picLocks noChangeAspect="1"/>
          </p:cNvPicPr>
          <p:nvPr/>
        </p:nvPicPr>
        <p:blipFill>
          <a:blip r:embed="rId5">
            <a:extLst>
              <a:ext uri="{28A0092B-C50C-407E-A947-70E740481C1C}">
                <a14:useLocalDpi xmlns:a14="http://schemas.microsoft.com/office/drawing/2010/main" val="0"/>
              </a:ext>
            </a:extLst>
          </a:blip>
          <a:srcRect t="17423"/>
          <a:stretch/>
        </p:blipFill>
        <p:spPr>
          <a:xfrm>
            <a:off x="7854618" y="214290"/>
            <a:ext cx="4088662" cy="4662510"/>
          </a:xfrm>
          <a:prstGeom prst="rect">
            <a:avLst/>
          </a:prstGeom>
        </p:spPr>
      </p:pic>
    </p:spTree>
    <p:extLst>
      <p:ext uri="{BB962C8B-B14F-4D97-AF65-F5344CB8AC3E}">
        <p14:creationId xmlns:p14="http://schemas.microsoft.com/office/powerpoint/2010/main" val="376718075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title"/>
          </p:nvPr>
        </p:nvSpPr>
        <p:spPr>
          <a:xfrm>
            <a:off x="380999" y="-152400"/>
            <a:ext cx="6657754" cy="1769056"/>
          </a:xfrm>
          <a:prstGeom prst="rect">
            <a:avLst/>
          </a:prstGeom>
        </p:spPr>
        <p:txBody>
          <a:bodyPr>
            <a:normAutofit/>
          </a:bodyPr>
          <a:lstStyle>
            <a:lvl1pPr algn="l"/>
          </a:lstStyle>
          <a:p>
            <a:pPr lvl="0">
              <a:defRPr sz="1800"/>
            </a:pPr>
            <a:r>
              <a:rPr lang="en-US" sz="6600">
                <a:solidFill>
                  <a:srgbClr val="F2802A"/>
                </a:solidFill>
              </a:rPr>
              <a:t>TRADITIONAL COLLECTION</a:t>
            </a:r>
            <a:endParaRPr sz="6600">
              <a:solidFill>
                <a:srgbClr val="F2802A"/>
              </a:solidFill>
            </a:endParaRPr>
          </a:p>
        </p:txBody>
      </p:sp>
      <p:sp>
        <p:nvSpPr>
          <p:cNvPr id="54" name="Shape 54"/>
          <p:cNvSpPr>
            <a:spLocks noGrp="1"/>
          </p:cNvSpPr>
          <p:nvPr>
            <p:ph type="body" idx="1"/>
          </p:nvPr>
        </p:nvSpPr>
        <p:spPr>
          <a:xfrm>
            <a:off x="380999" y="1616655"/>
            <a:ext cx="6121401" cy="7070145"/>
          </a:xfrm>
          <a:prstGeom prst="rect">
            <a:avLst/>
          </a:prstGeom>
        </p:spPr>
        <p:txBody>
          <a:bodyPr>
            <a:normAutofit fontScale="70000" lnSpcReduction="20000"/>
          </a:bodyPr>
          <a:lstStyle/>
          <a:p>
            <a:pPr marL="0" indent="0">
              <a:buNone/>
            </a:pPr>
            <a:r>
              <a:rPr lang="en-US" sz="3200" u="sng" dirty="0">
                <a:latin typeface="Roboto" panose="02000000000000000000" pitchFamily="2" charset="0"/>
                <a:ea typeface="Roboto" panose="02000000000000000000" pitchFamily="2" charset="0"/>
              </a:rPr>
              <a:t>Highlights:</a:t>
            </a:r>
          </a:p>
          <a:p>
            <a:r>
              <a:rPr lang="en-US" sz="3200" dirty="0">
                <a:latin typeface="Roboto" panose="02000000000000000000" pitchFamily="2" charset="0"/>
                <a:ea typeface="Roboto" panose="02000000000000000000" pitchFamily="2" charset="0"/>
              </a:rPr>
              <a:t>Beautifully crafted finials create a decorative design</a:t>
            </a:r>
          </a:p>
          <a:p>
            <a:pPr lvl="0"/>
            <a:r>
              <a:rPr lang="en-US" sz="3200" dirty="0">
                <a:latin typeface="Roboto" panose="02000000000000000000" pitchFamily="2" charset="0"/>
                <a:ea typeface="Roboto" panose="02000000000000000000" pitchFamily="2" charset="0"/>
              </a:rPr>
              <a:t>Liquid filled heating technology – replaceable heating element</a:t>
            </a:r>
          </a:p>
          <a:p>
            <a:r>
              <a:rPr lang="en-US" sz="3200" dirty="0">
                <a:latin typeface="Roboto" panose="02000000000000000000" pitchFamily="2" charset="0"/>
                <a:ea typeface="Roboto" panose="02000000000000000000" pitchFamily="2" charset="0"/>
              </a:rPr>
              <a:t>Stocked finishes: Brushed Nickel, Polished Nickel &amp; Brushed Bronze</a:t>
            </a:r>
          </a:p>
          <a:p>
            <a:pPr lvl="0"/>
            <a:r>
              <a:rPr lang="en-US" sz="3200" dirty="0">
                <a:latin typeface="Roboto" panose="02000000000000000000" pitchFamily="2" charset="0"/>
                <a:ea typeface="Roboto" panose="02000000000000000000" pitchFamily="2" charset="0"/>
              </a:rPr>
              <a:t>Heat up time: 30-40min</a:t>
            </a:r>
          </a:p>
          <a:p>
            <a:pPr lvl="0"/>
            <a:r>
              <a:rPr lang="en-US" sz="3200" dirty="0">
                <a:latin typeface="Roboto" panose="02000000000000000000" pitchFamily="2" charset="0"/>
                <a:ea typeface="Roboto" panose="02000000000000000000" pitchFamily="2" charset="0"/>
              </a:rPr>
              <a:t>Left hand electrical wiring available</a:t>
            </a:r>
          </a:p>
          <a:p>
            <a:pPr marL="0" lvl="0" indent="0">
              <a:buNone/>
            </a:pPr>
            <a:r>
              <a:rPr lang="en-US" sz="3200" u="sng" dirty="0">
                <a:latin typeface="Roboto" panose="02000000000000000000" pitchFamily="2" charset="0"/>
                <a:ea typeface="Roboto" panose="02000000000000000000" pitchFamily="2" charset="0"/>
              </a:rPr>
              <a:t>What to order:</a:t>
            </a:r>
          </a:p>
          <a:p>
            <a:r>
              <a:rPr lang="en-US" sz="3200" dirty="0">
                <a:latin typeface="Roboto" panose="02000000000000000000" pitchFamily="2" charset="0"/>
                <a:ea typeface="Roboto" panose="02000000000000000000" pitchFamily="2" charset="0"/>
              </a:rPr>
              <a:t>Included: Hardwire kit &amp; Mounting Hardware</a:t>
            </a:r>
          </a:p>
          <a:p>
            <a:r>
              <a:rPr lang="en-US" sz="3200" dirty="0">
                <a:latin typeface="Roboto" panose="02000000000000000000" pitchFamily="2" charset="0"/>
                <a:ea typeface="Roboto" panose="02000000000000000000" pitchFamily="2" charset="0"/>
              </a:rPr>
              <a:t>Required: Timer or Switch</a:t>
            </a:r>
            <a:br>
              <a:rPr lang="en-US" sz="3200" dirty="0">
                <a:latin typeface="Roboto" panose="02000000000000000000" pitchFamily="2" charset="0"/>
                <a:ea typeface="Roboto" panose="02000000000000000000" pitchFamily="2" charset="0"/>
              </a:rPr>
            </a:br>
            <a:endParaRPr lang="en-US" sz="3200" dirty="0">
              <a:latin typeface="Roboto" panose="02000000000000000000" pitchFamily="2" charset="0"/>
              <a:ea typeface="Roboto" panose="02000000000000000000" pitchFamily="2" charset="0"/>
            </a:endParaRPr>
          </a:p>
        </p:txBody>
      </p:sp>
      <p:sp>
        <p:nvSpPr>
          <p:cNvPr id="8" name="Rectangle 7"/>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6146" name="Picture 2" descr="Flag of China | Britannica">
            <a:extLst>
              <a:ext uri="{FF2B5EF4-FFF2-40B4-BE49-F238E27FC236}">
                <a16:creationId xmlns:a16="http://schemas.microsoft.com/office/drawing/2014/main" id="{BF702877-19DE-900E-F7E4-7F090AD02B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8753" y="379229"/>
            <a:ext cx="1060625" cy="7057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towel on a rack&#10;&#10;Description automatically generated">
            <a:extLst>
              <a:ext uri="{FF2B5EF4-FFF2-40B4-BE49-F238E27FC236}">
                <a16:creationId xmlns:a16="http://schemas.microsoft.com/office/drawing/2014/main" id="{D7169242-84FF-CA2A-EC7A-91E2A6BB97DC}"/>
              </a:ext>
            </a:extLst>
          </p:cNvPr>
          <p:cNvPicPr>
            <a:picLocks noChangeAspect="1"/>
          </p:cNvPicPr>
          <p:nvPr/>
        </p:nvPicPr>
        <p:blipFill>
          <a:blip r:embed="rId4">
            <a:extLst>
              <a:ext uri="{28A0092B-C50C-407E-A947-70E740481C1C}">
                <a14:useLocalDpi xmlns:a14="http://schemas.microsoft.com/office/drawing/2010/main" val="0"/>
              </a:ext>
            </a:extLst>
          </a:blip>
          <a:srcRect t="8672"/>
          <a:stretch/>
        </p:blipFill>
        <p:spPr>
          <a:xfrm>
            <a:off x="8542123" y="4550446"/>
            <a:ext cx="3983452" cy="4453854"/>
          </a:xfrm>
          <a:prstGeom prst="rect">
            <a:avLst/>
          </a:prstGeom>
        </p:spPr>
      </p:pic>
      <p:pic>
        <p:nvPicPr>
          <p:cNvPr id="6" name="Picture 5">
            <a:extLst>
              <a:ext uri="{FF2B5EF4-FFF2-40B4-BE49-F238E27FC236}">
                <a16:creationId xmlns:a16="http://schemas.microsoft.com/office/drawing/2014/main" id="{33BEE096-D1CA-36F0-8B0A-B58E8E428E90}"/>
              </a:ext>
            </a:extLst>
          </p:cNvPr>
          <p:cNvPicPr>
            <a:picLocks noChangeAspect="1"/>
          </p:cNvPicPr>
          <p:nvPr/>
        </p:nvPicPr>
        <p:blipFill>
          <a:blip r:embed="rId5"/>
          <a:srcRect l="5556" t="6390" r="8018" b="7365"/>
          <a:stretch/>
        </p:blipFill>
        <p:spPr>
          <a:xfrm>
            <a:off x="8312243" y="0"/>
            <a:ext cx="4443212" cy="4662152"/>
          </a:xfrm>
          <a:prstGeom prst="rect">
            <a:avLst/>
          </a:prstGeom>
        </p:spPr>
      </p:pic>
    </p:spTree>
    <p:extLst>
      <p:ext uri="{BB962C8B-B14F-4D97-AF65-F5344CB8AC3E}">
        <p14:creationId xmlns:p14="http://schemas.microsoft.com/office/powerpoint/2010/main" val="21874513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p:cNvSpPr>
          <p:nvPr>
            <p:ph type="title"/>
          </p:nvPr>
        </p:nvSpPr>
        <p:spPr>
          <a:xfrm>
            <a:off x="273049" y="-152400"/>
            <a:ext cx="6229351" cy="1739422"/>
          </a:xfrm>
          <a:prstGeom prst="rect">
            <a:avLst/>
          </a:prstGeom>
        </p:spPr>
        <p:txBody>
          <a:bodyPr>
            <a:normAutofit/>
          </a:bodyPr>
          <a:lstStyle/>
          <a:p>
            <a:pPr lvl="0" algn="l">
              <a:defRPr sz="1800"/>
            </a:pPr>
            <a:r>
              <a:rPr lang="en-US" sz="6600">
                <a:solidFill>
                  <a:srgbClr val="F2802A"/>
                </a:solidFill>
              </a:rPr>
              <a:t>RADIANT COLLECTION</a:t>
            </a:r>
            <a:endParaRPr sz="6600">
              <a:solidFill>
                <a:srgbClr val="F2802A"/>
              </a:solidFill>
            </a:endParaRPr>
          </a:p>
        </p:txBody>
      </p:sp>
      <p:sp>
        <p:nvSpPr>
          <p:cNvPr id="89" name="Shape 89"/>
          <p:cNvSpPr>
            <a:spLocks noGrp="1"/>
          </p:cNvSpPr>
          <p:nvPr>
            <p:ph type="body" idx="1"/>
          </p:nvPr>
        </p:nvSpPr>
        <p:spPr>
          <a:xfrm>
            <a:off x="419099" y="1587022"/>
            <a:ext cx="7502157" cy="7121443"/>
          </a:xfrm>
          <a:prstGeom prst="rect">
            <a:avLst/>
          </a:prstGeom>
        </p:spPr>
        <p:txBody>
          <a:bodyPr>
            <a:normAutofit fontScale="62500" lnSpcReduction="20000"/>
          </a:bodyPr>
          <a:lstStyle/>
          <a:p>
            <a:pPr marL="0" lvl="0" indent="0">
              <a:buNone/>
            </a:pPr>
            <a:r>
              <a:rPr lang="en-US" u="sng" dirty="0">
                <a:latin typeface="Roboto" panose="02000000000000000000" pitchFamily="2" charset="0"/>
                <a:ea typeface="Roboto" panose="02000000000000000000" pitchFamily="2" charset="0"/>
              </a:rPr>
              <a:t>Highlights:</a:t>
            </a:r>
          </a:p>
          <a:p>
            <a:pPr lvl="0"/>
            <a:r>
              <a:rPr lang="en-US" dirty="0">
                <a:latin typeface="Roboto" panose="02000000000000000000" pitchFamily="2" charset="0"/>
                <a:ea typeface="Roboto" panose="02000000000000000000" pitchFamily="2" charset="0"/>
              </a:rPr>
              <a:t>Round and square bar options available to suit your style</a:t>
            </a:r>
          </a:p>
          <a:p>
            <a:pPr lvl="0"/>
            <a:r>
              <a:rPr lang="en-US" dirty="0">
                <a:latin typeface="Roboto" panose="02000000000000000000" pitchFamily="2" charset="0"/>
                <a:ea typeface="Roboto" panose="02000000000000000000" pitchFamily="2" charset="0"/>
              </a:rPr>
              <a:t>Plug-in &amp; Hardwired combo – single sku for either installation type</a:t>
            </a:r>
          </a:p>
          <a:p>
            <a:r>
              <a:rPr lang="en-US" dirty="0">
                <a:latin typeface="Roboto" panose="02000000000000000000" pitchFamily="2" charset="0"/>
                <a:ea typeface="Roboto" panose="02000000000000000000" pitchFamily="2" charset="0"/>
              </a:rPr>
              <a:t>Stocked finishes: Brushed &amp; Polished (all models); Matte Black, Satin Brass, Brushed Bronze and Polished Gold in specific models only</a:t>
            </a:r>
          </a:p>
          <a:p>
            <a:r>
              <a:rPr lang="en-US" dirty="0">
                <a:latin typeface="Roboto" panose="02000000000000000000" pitchFamily="2" charset="0"/>
                <a:ea typeface="Roboto" panose="02000000000000000000" pitchFamily="2" charset="0"/>
              </a:rPr>
              <a:t>Sizes: Small, Medium &amp; Large and a Shelf unit</a:t>
            </a:r>
          </a:p>
          <a:p>
            <a:pPr lvl="0"/>
            <a:r>
              <a:rPr lang="en-US" sz="2800" dirty="0">
                <a:latin typeface="Roboto" panose="02000000000000000000" pitchFamily="2" charset="0"/>
                <a:ea typeface="Roboto" panose="02000000000000000000" pitchFamily="2" charset="0"/>
              </a:rPr>
              <a:t>Dry element technology: 10-15min heat up time</a:t>
            </a:r>
          </a:p>
          <a:p>
            <a:pPr lvl="0"/>
            <a:r>
              <a:rPr lang="en-US" dirty="0">
                <a:latin typeface="Roboto" panose="02000000000000000000" pitchFamily="2" charset="0"/>
                <a:ea typeface="Roboto" panose="02000000000000000000" pitchFamily="2" charset="0"/>
              </a:rPr>
              <a:t>Integrated On/Off switch located on bottom of vertical bar</a:t>
            </a:r>
          </a:p>
          <a:p>
            <a:pPr marL="0" lvl="0" indent="0">
              <a:buNone/>
            </a:pPr>
            <a:r>
              <a:rPr lang="en-US" u="sng" dirty="0">
                <a:latin typeface="Roboto" panose="02000000000000000000" pitchFamily="2" charset="0"/>
                <a:ea typeface="Roboto" panose="02000000000000000000" pitchFamily="2" charset="0"/>
              </a:rPr>
              <a:t>What to order:</a:t>
            </a:r>
          </a:p>
          <a:p>
            <a:r>
              <a:rPr lang="en-US" dirty="0">
                <a:latin typeface="Roboto" panose="02000000000000000000" pitchFamily="2" charset="0"/>
                <a:ea typeface="Roboto" panose="02000000000000000000" pitchFamily="2" charset="0"/>
              </a:rPr>
              <a:t>Included: Plug-in + Hardwired kit; Mounting Hardware; On/Off switch</a:t>
            </a:r>
          </a:p>
          <a:p>
            <a:r>
              <a:rPr lang="en-US" dirty="0">
                <a:latin typeface="Roboto" panose="02000000000000000000" pitchFamily="2" charset="0"/>
                <a:ea typeface="Roboto" panose="02000000000000000000" pitchFamily="2" charset="0"/>
              </a:rPr>
              <a:t>Required: Nothing additional</a:t>
            </a:r>
          </a:p>
          <a:p>
            <a:r>
              <a:rPr lang="en-US" dirty="0">
                <a:latin typeface="Roboto" panose="02000000000000000000" pitchFamily="2" charset="0"/>
                <a:ea typeface="Roboto" panose="02000000000000000000" pitchFamily="2" charset="0"/>
              </a:rPr>
              <a:t>Optional: Timer; Double gang plate</a:t>
            </a:r>
          </a:p>
          <a:p>
            <a:pPr marL="0" lvl="0" indent="0">
              <a:buNone/>
            </a:pPr>
            <a:endParaRPr lang="en-US" u="sng" dirty="0">
              <a:latin typeface="Roboto" panose="02000000000000000000" pitchFamily="2" charset="0"/>
              <a:ea typeface="Roboto" panose="02000000000000000000" pitchFamily="2" charset="0"/>
            </a:endParaRPr>
          </a:p>
        </p:txBody>
      </p:sp>
      <p:sp>
        <p:nvSpPr>
          <p:cNvPr id="10" name="Rectangle 9"/>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 name="Picture 2" descr="Flag of China | Britannica">
            <a:extLst>
              <a:ext uri="{FF2B5EF4-FFF2-40B4-BE49-F238E27FC236}">
                <a16:creationId xmlns:a16="http://schemas.microsoft.com/office/drawing/2014/main" id="{4CF9B385-FF1E-3AFA-BBC4-D617400A4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635" y="431061"/>
            <a:ext cx="1292539" cy="8601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athroom with a tub and plants&#10;&#10;Description automatically generated">
            <a:extLst>
              <a:ext uri="{FF2B5EF4-FFF2-40B4-BE49-F238E27FC236}">
                <a16:creationId xmlns:a16="http://schemas.microsoft.com/office/drawing/2014/main" id="{F5115A87-D5EC-3F5D-7B0F-F0CC5382E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5690" y="5043162"/>
            <a:ext cx="5174445" cy="3896357"/>
          </a:xfrm>
          <a:prstGeom prst="rect">
            <a:avLst/>
          </a:prstGeom>
        </p:spPr>
      </p:pic>
      <p:pic>
        <p:nvPicPr>
          <p:cNvPr id="8" name="Picture 7" descr="A white bathtub in a bathroom&#10;&#10;Description automatically generated">
            <a:extLst>
              <a:ext uri="{FF2B5EF4-FFF2-40B4-BE49-F238E27FC236}">
                <a16:creationId xmlns:a16="http://schemas.microsoft.com/office/drawing/2014/main" id="{C5EDD552-BD38-024A-FEE1-1FFC0ADA1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7312" y="82561"/>
            <a:ext cx="3251200" cy="4876800"/>
          </a:xfrm>
          <a:prstGeom prst="rect">
            <a:avLst/>
          </a:prstGeom>
        </p:spPr>
      </p:pic>
    </p:spTree>
    <p:extLst>
      <p:ext uri="{BB962C8B-B14F-4D97-AF65-F5344CB8AC3E}">
        <p14:creationId xmlns:p14="http://schemas.microsoft.com/office/powerpoint/2010/main" val="18969931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380999" y="-152400"/>
            <a:ext cx="6121401" cy="1523522"/>
          </a:xfrm>
          <a:prstGeom prst="rect">
            <a:avLst/>
          </a:prstGeom>
        </p:spPr>
        <p:txBody>
          <a:bodyPr>
            <a:normAutofit/>
          </a:bodyPr>
          <a:lstStyle>
            <a:lvl1pPr algn="l" defTabSz="549148">
              <a:defRPr sz="7519"/>
            </a:lvl1pPr>
          </a:lstStyle>
          <a:p>
            <a:pPr lvl="0">
              <a:defRPr sz="1800"/>
            </a:pPr>
            <a:r>
              <a:rPr lang="en-US" sz="6600">
                <a:solidFill>
                  <a:srgbClr val="F2802A"/>
                </a:solidFill>
              </a:rPr>
              <a:t>SOLO COLLECTION</a:t>
            </a:r>
            <a:endParaRPr sz="6600">
              <a:solidFill>
                <a:srgbClr val="F2802A"/>
              </a:solidFill>
            </a:endParaRPr>
          </a:p>
        </p:txBody>
      </p:sp>
      <p:sp>
        <p:nvSpPr>
          <p:cNvPr id="61" name="Shape 61"/>
          <p:cNvSpPr>
            <a:spLocks noGrp="1"/>
          </p:cNvSpPr>
          <p:nvPr>
            <p:ph type="body" idx="1"/>
          </p:nvPr>
        </p:nvSpPr>
        <p:spPr>
          <a:xfrm>
            <a:off x="419099" y="1371122"/>
            <a:ext cx="6906733" cy="7403814"/>
          </a:xfrm>
          <a:prstGeom prst="rect">
            <a:avLst/>
          </a:prstGeom>
        </p:spPr>
        <p:txBody>
          <a:bodyPr>
            <a:normAutofit fontScale="70000" lnSpcReduction="20000"/>
          </a:bodyPr>
          <a:lstStyle/>
          <a:p>
            <a:pPr marL="0" lvl="0" indent="0">
              <a:buNone/>
            </a:pPr>
            <a:r>
              <a:rPr lang="en-US" sz="3200" u="sng" dirty="0">
                <a:latin typeface="Roboto" panose="02000000000000000000" pitchFamily="2" charset="0"/>
                <a:ea typeface="Roboto" panose="02000000000000000000" pitchFamily="2" charset="0"/>
              </a:rPr>
              <a:t>Highlights:</a:t>
            </a:r>
          </a:p>
          <a:p>
            <a:pPr lvl="0"/>
            <a:r>
              <a:rPr lang="en-US" sz="3200" dirty="0">
                <a:latin typeface="Roboto" panose="02000000000000000000" pitchFamily="2" charset="0"/>
                <a:ea typeface="Roboto" panose="02000000000000000000" pitchFamily="2" charset="0"/>
              </a:rPr>
              <a:t>Freestanding model – stands on its own and plugs into outlet</a:t>
            </a:r>
          </a:p>
          <a:p>
            <a:r>
              <a:rPr lang="en-US" sz="3200" dirty="0">
                <a:latin typeface="Roboto" panose="02000000000000000000" pitchFamily="2" charset="0"/>
                <a:ea typeface="Roboto" panose="02000000000000000000" pitchFamily="2" charset="0"/>
              </a:rPr>
              <a:t>Stocked finishes: Brushed, Polished &amp; Matte Black</a:t>
            </a:r>
          </a:p>
          <a:p>
            <a:pPr lvl="0"/>
            <a:r>
              <a:rPr lang="en-US" sz="3200" dirty="0">
                <a:latin typeface="Roboto" panose="02000000000000000000" pitchFamily="2" charset="0"/>
                <a:ea typeface="Roboto" panose="02000000000000000000" pitchFamily="2" charset="0"/>
              </a:rPr>
              <a:t>Lightweight &amp; portable – move from bathroom to laundry room or outdoor pool/jacuzzi </a:t>
            </a:r>
            <a:r>
              <a:rPr lang="en-US" sz="3200" dirty="0" err="1">
                <a:latin typeface="Roboto" panose="02000000000000000000" pitchFamily="2" charset="0"/>
                <a:ea typeface="Roboto" panose="02000000000000000000" pitchFamily="2" charset="0"/>
              </a:rPr>
              <a:t>etc</a:t>
            </a:r>
            <a:endParaRPr lang="en-US" sz="3200" dirty="0">
              <a:latin typeface="Roboto" panose="02000000000000000000" pitchFamily="2" charset="0"/>
              <a:ea typeface="Roboto" panose="02000000000000000000" pitchFamily="2" charset="0"/>
            </a:endParaRPr>
          </a:p>
          <a:p>
            <a:pPr lvl="0"/>
            <a:r>
              <a:rPr lang="en-US" sz="3200" dirty="0">
                <a:latin typeface="Roboto" panose="02000000000000000000" pitchFamily="2" charset="0"/>
                <a:ea typeface="Roboto" panose="02000000000000000000" pitchFamily="2" charset="0"/>
              </a:rPr>
              <a:t>Ideal for use next to freestanding and walk-in bathtubs</a:t>
            </a:r>
          </a:p>
          <a:p>
            <a:pPr lvl="0"/>
            <a:r>
              <a:rPr lang="en-US" sz="3200" dirty="0">
                <a:latin typeface="Roboto" panose="02000000000000000000" pitchFamily="2" charset="0"/>
                <a:ea typeface="Roboto" panose="02000000000000000000" pitchFamily="2" charset="0"/>
              </a:rPr>
              <a:t>Dry element technology: 10-15min heat up time</a:t>
            </a:r>
          </a:p>
          <a:p>
            <a:pPr marL="0" lvl="0" indent="0">
              <a:buNone/>
            </a:pPr>
            <a:r>
              <a:rPr lang="en-US" sz="3200" u="sng" dirty="0">
                <a:latin typeface="Roboto" panose="02000000000000000000" pitchFamily="2" charset="0"/>
                <a:ea typeface="Roboto" panose="02000000000000000000" pitchFamily="2" charset="0"/>
              </a:rPr>
              <a:t>What to order:</a:t>
            </a:r>
          </a:p>
          <a:p>
            <a:r>
              <a:rPr lang="en-US" sz="3200" dirty="0">
                <a:latin typeface="Roboto" panose="02000000000000000000" pitchFamily="2" charset="0"/>
                <a:ea typeface="Roboto" panose="02000000000000000000" pitchFamily="2" charset="0"/>
              </a:rPr>
              <a:t>Included: Mounting legs, plug-in kit, On/Off Switch</a:t>
            </a:r>
          </a:p>
          <a:p>
            <a:r>
              <a:rPr lang="en-US" sz="3200" dirty="0">
                <a:latin typeface="Roboto" panose="02000000000000000000" pitchFamily="2" charset="0"/>
                <a:ea typeface="Roboto" panose="02000000000000000000" pitchFamily="2" charset="0"/>
              </a:rPr>
              <a:t>Optional: Plug-in programmable timer</a:t>
            </a:r>
          </a:p>
        </p:txBody>
      </p:sp>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 name="Picture 2" descr="Flag of China | Britannica">
            <a:extLst>
              <a:ext uri="{FF2B5EF4-FFF2-40B4-BE49-F238E27FC236}">
                <a16:creationId xmlns:a16="http://schemas.microsoft.com/office/drawing/2014/main" id="{915A5B94-05CE-1720-2A54-B957A4F8F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024" y="218614"/>
            <a:ext cx="1174376" cy="7814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athroom with a tub and a mirror&#10;&#10;Description automatically generated">
            <a:extLst>
              <a:ext uri="{FF2B5EF4-FFF2-40B4-BE49-F238E27FC236}">
                <a16:creationId xmlns:a16="http://schemas.microsoft.com/office/drawing/2014/main" id="{2BF31EEE-93AA-E623-AC03-C885D0C7BC8F}"/>
              </a:ext>
            </a:extLst>
          </p:cNvPr>
          <p:cNvPicPr>
            <a:picLocks noChangeAspect="1"/>
          </p:cNvPicPr>
          <p:nvPr/>
        </p:nvPicPr>
        <p:blipFill>
          <a:blip r:embed="rId4">
            <a:extLst>
              <a:ext uri="{28A0092B-C50C-407E-A947-70E740481C1C}">
                <a14:useLocalDpi xmlns:a14="http://schemas.microsoft.com/office/drawing/2010/main" val="0"/>
              </a:ext>
            </a:extLst>
          </a:blip>
          <a:srcRect t="22797" r="15283"/>
          <a:stretch/>
        </p:blipFill>
        <p:spPr>
          <a:xfrm>
            <a:off x="7979608" y="218614"/>
            <a:ext cx="4106785" cy="4462969"/>
          </a:xfrm>
          <a:prstGeom prst="rect">
            <a:avLst/>
          </a:prstGeom>
        </p:spPr>
      </p:pic>
      <p:pic>
        <p:nvPicPr>
          <p:cNvPr id="6" name="Picture 5" descr="A bathroom with a tub and plants&#10;&#10;Description automatically generated">
            <a:extLst>
              <a:ext uri="{FF2B5EF4-FFF2-40B4-BE49-F238E27FC236}">
                <a16:creationId xmlns:a16="http://schemas.microsoft.com/office/drawing/2014/main" id="{63F55B92-8E15-31A5-A886-2A4B37DBFCBD}"/>
              </a:ext>
            </a:extLst>
          </p:cNvPr>
          <p:cNvPicPr>
            <a:picLocks noChangeAspect="1"/>
          </p:cNvPicPr>
          <p:nvPr/>
        </p:nvPicPr>
        <p:blipFill>
          <a:blip r:embed="rId5">
            <a:extLst>
              <a:ext uri="{28A0092B-C50C-407E-A947-70E740481C1C}">
                <a14:useLocalDpi xmlns:a14="http://schemas.microsoft.com/office/drawing/2010/main" val="0"/>
              </a:ext>
            </a:extLst>
          </a:blip>
          <a:srcRect r="1829"/>
          <a:stretch/>
        </p:blipFill>
        <p:spPr>
          <a:xfrm>
            <a:off x="7091044" y="4780231"/>
            <a:ext cx="5883913" cy="3994705"/>
          </a:xfrm>
          <a:prstGeom prst="rect">
            <a:avLst/>
          </a:prstGeom>
        </p:spPr>
      </p:pic>
    </p:spTree>
    <p:extLst>
      <p:ext uri="{BB962C8B-B14F-4D97-AF65-F5344CB8AC3E}">
        <p14:creationId xmlns:p14="http://schemas.microsoft.com/office/powerpoint/2010/main" val="409492724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952500" y="266700"/>
            <a:ext cx="11099800" cy="1384300"/>
          </a:xfrm>
          <a:prstGeom prst="rect">
            <a:avLst/>
          </a:prstGeom>
        </p:spPr>
        <p:txBody>
          <a:bodyPr>
            <a:normAutofit/>
          </a:bodyPr>
          <a:lstStyle/>
          <a:p>
            <a:pPr lvl="0">
              <a:defRPr sz="1800"/>
            </a:pPr>
            <a:r>
              <a:rPr lang="en-US" sz="8000">
                <a:solidFill>
                  <a:srgbClr val="F2802A"/>
                </a:solidFill>
              </a:rPr>
              <a:t>Benefits</a:t>
            </a:r>
            <a:endParaRPr sz="8000">
              <a:solidFill>
                <a:srgbClr val="F2802A"/>
              </a:solidFill>
            </a:endParaRPr>
          </a:p>
        </p:txBody>
      </p:sp>
      <p:sp>
        <p:nvSpPr>
          <p:cNvPr id="124" name="Shape 124"/>
          <p:cNvSpPr>
            <a:spLocks noGrp="1"/>
          </p:cNvSpPr>
          <p:nvPr>
            <p:ph type="body" idx="1"/>
          </p:nvPr>
        </p:nvSpPr>
        <p:spPr>
          <a:xfrm>
            <a:off x="330200" y="1765300"/>
            <a:ext cx="6858000" cy="7031567"/>
          </a:xfrm>
          <a:prstGeom prst="rect">
            <a:avLst/>
          </a:prstGeom>
        </p:spPr>
        <p:txBody>
          <a:bodyPr>
            <a:normAutofit/>
          </a:bodyPr>
          <a:lstStyle/>
          <a:p>
            <a:pPr marL="0" lvl="0" indent="0" defTabSz="338835">
              <a:spcBef>
                <a:spcPts val="2400"/>
              </a:spcBef>
              <a:buNone/>
              <a:defRPr sz="1800"/>
            </a:pPr>
            <a:r>
              <a:rPr lang="en-US" sz="2800" dirty="0">
                <a:latin typeface="Roboto" panose="02000000000000000000" pitchFamily="2" charset="0"/>
                <a:ea typeface="Roboto" panose="02000000000000000000" pitchFamily="2" charset="0"/>
              </a:rPr>
              <a:t>There are 3 major benefits of Heated Towel Racks</a:t>
            </a:r>
          </a:p>
          <a:p>
            <a:pPr marL="514350" lvl="0" indent="-514350" defTabSz="338835">
              <a:spcBef>
                <a:spcPts val="2400"/>
              </a:spcBef>
              <a:buFont typeface="+mj-lt"/>
              <a:buAutoNum type="arabicPeriod"/>
              <a:defRPr sz="1800"/>
            </a:pPr>
            <a:r>
              <a:rPr lang="en-US" sz="2800" dirty="0">
                <a:latin typeface="Roboto" panose="02000000000000000000" pitchFamily="2" charset="0"/>
                <a:ea typeface="Roboto" panose="02000000000000000000" pitchFamily="2" charset="0"/>
              </a:rPr>
              <a:t>Luxury &amp; Comfort</a:t>
            </a:r>
          </a:p>
          <a:p>
            <a:pPr marL="514350" lvl="0" indent="-514350" defTabSz="338835">
              <a:spcBef>
                <a:spcPts val="2400"/>
              </a:spcBef>
              <a:buFont typeface="+mj-lt"/>
              <a:buAutoNum type="arabicPeriod"/>
              <a:defRPr sz="1800"/>
            </a:pPr>
            <a:r>
              <a:rPr lang="en-US" sz="2800" dirty="0">
                <a:latin typeface="Roboto" panose="02000000000000000000" pitchFamily="2" charset="0"/>
                <a:ea typeface="Roboto" panose="02000000000000000000" pitchFamily="2" charset="0"/>
              </a:rPr>
              <a:t>Health &amp; Wellness</a:t>
            </a:r>
          </a:p>
          <a:p>
            <a:pPr marL="514350" lvl="0" indent="-514350" defTabSz="338835">
              <a:spcBef>
                <a:spcPts val="2400"/>
              </a:spcBef>
              <a:buFont typeface="+mj-lt"/>
              <a:buAutoNum type="arabicPeriod"/>
              <a:defRPr sz="1800"/>
            </a:pPr>
            <a:r>
              <a:rPr lang="en-US" sz="2800" dirty="0">
                <a:latin typeface="Roboto" panose="02000000000000000000" pitchFamily="2" charset="0"/>
                <a:ea typeface="Roboto" panose="02000000000000000000" pitchFamily="2" charset="0"/>
              </a:rPr>
              <a:t>Cost Savings</a:t>
            </a:r>
            <a:endParaRPr sz="2800" dirty="0">
              <a:latin typeface="Roboto" panose="02000000000000000000" pitchFamily="2" charset="0"/>
              <a:ea typeface="Roboto" panose="02000000000000000000" pitchFamily="2" charset="0"/>
            </a:endParaRPr>
          </a:p>
        </p:txBody>
      </p:sp>
      <p:pic>
        <p:nvPicPr>
          <p:cNvPr id="125" name="pasted-image.png"/>
          <p:cNvPicPr/>
          <p:nvPr/>
        </p:nvPicPr>
        <p:blipFill>
          <a:blip r:embed="rId2"/>
          <a:stretch>
            <a:fillRect/>
          </a:stretch>
        </p:blipFill>
        <p:spPr>
          <a:xfrm>
            <a:off x="7410826" y="1922412"/>
            <a:ext cx="5480108" cy="6985335"/>
          </a:xfrm>
          <a:prstGeom prst="rect">
            <a:avLst/>
          </a:prstGeom>
          <a:ln w="12700">
            <a:miter lim="400000"/>
          </a:ln>
        </p:spPr>
      </p:pic>
      <p:sp>
        <p:nvSpPr>
          <p:cNvPr id="5" name="Rectangle 4"/>
          <p:cNvSpPr/>
          <p:nvPr/>
        </p:nvSpPr>
        <p:spPr>
          <a:xfrm>
            <a:off x="0" y="9016574"/>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grpSp>
        <p:nvGrpSpPr>
          <p:cNvPr id="7" name="Group 6">
            <a:extLst>
              <a:ext uri="{FF2B5EF4-FFF2-40B4-BE49-F238E27FC236}">
                <a16:creationId xmlns:a16="http://schemas.microsoft.com/office/drawing/2014/main" id="{1F360BAB-B004-4727-823F-B3A31629AA84}"/>
              </a:ext>
            </a:extLst>
          </p:cNvPr>
          <p:cNvGrpSpPr/>
          <p:nvPr/>
        </p:nvGrpSpPr>
        <p:grpSpPr>
          <a:xfrm>
            <a:off x="11370727" y="8486094"/>
            <a:ext cx="1520207" cy="414490"/>
            <a:chOff x="-3001233" y="1662995"/>
            <a:chExt cx="1520207" cy="414490"/>
          </a:xfrm>
        </p:grpSpPr>
        <p:sp>
          <p:nvSpPr>
            <p:cNvPr id="8" name="Rectangle 7">
              <a:extLst>
                <a:ext uri="{FF2B5EF4-FFF2-40B4-BE49-F238E27FC236}">
                  <a16:creationId xmlns:a16="http://schemas.microsoft.com/office/drawing/2014/main" id="{8FD2A40C-DC9B-4266-9DAB-22220BE1EE7D}"/>
                </a:ext>
              </a:extLst>
            </p:cNvPr>
            <p:cNvSpPr/>
            <p:nvPr/>
          </p:nvSpPr>
          <p:spPr>
            <a:xfrm>
              <a:off x="-3001232" y="1665312"/>
              <a:ext cx="152020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 name="TextBox 8">
              <a:extLst>
                <a:ext uri="{FF2B5EF4-FFF2-40B4-BE49-F238E27FC236}">
                  <a16:creationId xmlns:a16="http://schemas.microsoft.com/office/drawing/2014/main" id="{C46C3CA5-4BBD-46FD-9738-B8478B6E2D39}"/>
                </a:ext>
              </a:extLst>
            </p:cNvPr>
            <p:cNvSpPr txBox="1"/>
            <p:nvPr/>
          </p:nvSpPr>
          <p:spPr>
            <a:xfrm>
              <a:off x="-3001233" y="1662995"/>
              <a:ext cx="1520207"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rPr>
                <a:t>A2856B</a:t>
              </a:r>
            </a:p>
          </p:txBody>
        </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952500" y="25400"/>
            <a:ext cx="11099800" cy="1384300"/>
          </a:xfrm>
          <a:prstGeom prst="rect">
            <a:avLst/>
          </a:prstGeom>
        </p:spPr>
        <p:txBody>
          <a:bodyPr/>
          <a:lstStyle/>
          <a:p>
            <a:pPr lvl="0">
              <a:defRPr sz="1800"/>
            </a:pPr>
            <a:r>
              <a:rPr lang="en-US" sz="8000">
                <a:solidFill>
                  <a:srgbClr val="F2802A"/>
                </a:solidFill>
              </a:rPr>
              <a:t>Touch DIGITAL HEAT CONTROLLER</a:t>
            </a:r>
            <a:endParaRPr lang="en-US" sz="8000" dirty="0">
              <a:solidFill>
                <a:srgbClr val="F2802A"/>
              </a:solidFill>
            </a:endParaRPr>
          </a:p>
        </p:txBody>
      </p:sp>
      <p:sp>
        <p:nvSpPr>
          <p:cNvPr id="275" name="Shape 275"/>
          <p:cNvSpPr/>
          <p:nvPr/>
        </p:nvSpPr>
        <p:spPr>
          <a:xfrm>
            <a:off x="6806092" y="1102490"/>
            <a:ext cx="6198708" cy="773692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normAutofit fontScale="92500" lnSpcReduction="10000"/>
          </a:bodyPr>
          <a:lstStyle>
            <a:lvl1pPr algn="l">
              <a:spcBef>
                <a:spcPts val="4200"/>
              </a:spcBef>
            </a:lvl1pPr>
          </a:lstStyle>
          <a:p>
            <a:pPr marL="571500" indent="-571500" rtl="0">
              <a:buFont typeface="Arial" panose="020B0604020202020204" pitchFamily="34" charset="0"/>
              <a:buChar char="•"/>
            </a:pPr>
            <a:r>
              <a:rPr lang="en-US" sz="2800" dirty="0">
                <a:latin typeface="Roboto" panose="02000000000000000000" pitchFamily="2" charset="0"/>
                <a:ea typeface="Roboto" panose="02000000000000000000" pitchFamily="2" charset="0"/>
              </a:rPr>
              <a:t>Compatible with our Italian collections: </a:t>
            </a:r>
            <a:r>
              <a:rPr lang="en-US" sz="2800" b="1" i="1" dirty="0">
                <a:latin typeface="Roboto" panose="02000000000000000000" pitchFamily="2" charset="0"/>
                <a:ea typeface="Roboto" panose="02000000000000000000" pitchFamily="2" charset="0"/>
              </a:rPr>
              <a:t>Quadro, Sirio, </a:t>
            </a:r>
            <a:r>
              <a:rPr lang="en-US" sz="2800" b="1" i="1" dirty="0" err="1">
                <a:latin typeface="Roboto" panose="02000000000000000000" pitchFamily="2" charset="0"/>
                <a:ea typeface="Roboto" panose="02000000000000000000" pitchFamily="2" charset="0"/>
              </a:rPr>
              <a:t>Antus</a:t>
            </a:r>
            <a:r>
              <a:rPr lang="en-US" sz="2800" b="1" i="1" dirty="0">
                <a:latin typeface="Roboto" panose="02000000000000000000" pitchFamily="2" charset="0"/>
                <a:ea typeface="Roboto" panose="02000000000000000000" pitchFamily="2" charset="0"/>
              </a:rPr>
              <a:t>, Vega &amp; </a:t>
            </a:r>
            <a:r>
              <a:rPr lang="en-US" sz="2800" b="1" i="1" dirty="0" err="1">
                <a:latin typeface="Roboto" panose="02000000000000000000" pitchFamily="2" charset="0"/>
                <a:ea typeface="Roboto" panose="02000000000000000000" pitchFamily="2" charset="0"/>
              </a:rPr>
              <a:t>Modello</a:t>
            </a:r>
            <a:r>
              <a:rPr lang="en-US" sz="2800" b="1" i="1" dirty="0">
                <a:latin typeface="Roboto" panose="02000000000000000000" pitchFamily="2" charset="0"/>
                <a:ea typeface="Roboto" panose="02000000000000000000" pitchFamily="2" charset="0"/>
              </a:rPr>
              <a:t> i</a:t>
            </a:r>
            <a:r>
              <a:rPr lang="en-US" sz="2800" dirty="0">
                <a:latin typeface="Roboto" panose="02000000000000000000" pitchFamily="2" charset="0"/>
                <a:ea typeface="Roboto" panose="02000000000000000000" pitchFamily="2" charset="0"/>
              </a:rPr>
              <a:t>.</a:t>
            </a:r>
            <a:endParaRPr lang="en-US" sz="2800" i="1" dirty="0">
              <a:latin typeface="Roboto" panose="02000000000000000000" pitchFamily="2" charset="0"/>
              <a:ea typeface="Roboto" panose="02000000000000000000" pitchFamily="2" charset="0"/>
            </a:endParaRPr>
          </a:p>
          <a:p>
            <a:pPr marL="571500" indent="-571500" rtl="0">
              <a:buFont typeface="Arial" panose="020B0604020202020204" pitchFamily="34" charset="0"/>
              <a:buChar char="•"/>
            </a:pPr>
            <a:r>
              <a:rPr lang="en-US" sz="2800" dirty="0">
                <a:latin typeface="Roboto" panose="02000000000000000000" pitchFamily="2" charset="0"/>
                <a:ea typeface="Roboto" panose="02000000000000000000" pitchFamily="2" charset="0"/>
              </a:rPr>
              <a:t>5 temperature levels - allows users to control temperature.</a:t>
            </a:r>
          </a:p>
          <a:p>
            <a:pPr marL="571500" indent="-571500" rtl="0">
              <a:buFont typeface="Arial" panose="020B0604020202020204" pitchFamily="34" charset="0"/>
              <a:buChar char="•"/>
            </a:pPr>
            <a:r>
              <a:rPr lang="en-US" sz="2800" dirty="0">
                <a:latin typeface="Roboto" panose="02000000000000000000" pitchFamily="2" charset="0"/>
                <a:ea typeface="Roboto" panose="02000000000000000000" pitchFamily="2" charset="0"/>
              </a:rPr>
              <a:t>Integrated Countdown Timer</a:t>
            </a:r>
          </a:p>
          <a:p>
            <a:pPr marL="571500" indent="-571500" rtl="0">
              <a:buFont typeface="Arial" panose="020B0604020202020204" pitchFamily="34" charset="0"/>
              <a:buChar char="•"/>
            </a:pPr>
            <a:r>
              <a:rPr lang="en-US" sz="2800" dirty="0">
                <a:latin typeface="Roboto" panose="02000000000000000000" pitchFamily="2" charset="0"/>
                <a:ea typeface="Roboto" panose="02000000000000000000" pitchFamily="2" charset="0"/>
              </a:rPr>
              <a:t>Wi-Fi Connectivity – control temperature level &amp; set timer from phone</a:t>
            </a:r>
          </a:p>
          <a:p>
            <a:pPr marL="571500" indent="-571500" rtl="0">
              <a:buFont typeface="Arial" panose="020B0604020202020204" pitchFamily="34" charset="0"/>
              <a:buChar char="•"/>
            </a:pPr>
            <a:r>
              <a:rPr lang="en-US" sz="2800" dirty="0">
                <a:latin typeface="Roboto" panose="02000000000000000000" pitchFamily="2" charset="0"/>
                <a:ea typeface="Roboto" panose="02000000000000000000" pitchFamily="2" charset="0"/>
              </a:rPr>
              <a:t>Choose between integrated &amp; remotely wired option</a:t>
            </a:r>
          </a:p>
          <a:p>
            <a:pPr marL="571500" indent="-571500" rtl="0">
              <a:buFont typeface="Arial" panose="020B0604020202020204" pitchFamily="34" charset="0"/>
              <a:buChar char="•"/>
            </a:pPr>
            <a:r>
              <a:rPr lang="en-US" sz="2800" i="1" dirty="0">
                <a:latin typeface="Roboto" panose="02000000000000000000" pitchFamily="2" charset="0"/>
                <a:ea typeface="Roboto" panose="02000000000000000000" pitchFamily="2" charset="0"/>
              </a:rPr>
              <a:t>Must add this when ordering any of these collections</a:t>
            </a:r>
          </a:p>
        </p:txBody>
      </p:sp>
      <p:sp>
        <p:nvSpPr>
          <p:cNvPr id="6" name="Rectangle 5"/>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grpSp>
        <p:nvGrpSpPr>
          <p:cNvPr id="5" name="Group 4">
            <a:extLst>
              <a:ext uri="{FF2B5EF4-FFF2-40B4-BE49-F238E27FC236}">
                <a16:creationId xmlns:a16="http://schemas.microsoft.com/office/drawing/2014/main" id="{60D82710-FCF9-4925-AD6D-FAB764A3573F}"/>
              </a:ext>
            </a:extLst>
          </p:cNvPr>
          <p:cNvGrpSpPr/>
          <p:nvPr/>
        </p:nvGrpSpPr>
        <p:grpSpPr>
          <a:xfrm>
            <a:off x="187892" y="4811980"/>
            <a:ext cx="6408750" cy="410369"/>
            <a:chOff x="562106" y="1440658"/>
            <a:chExt cx="6408750" cy="410369"/>
          </a:xfrm>
        </p:grpSpPr>
        <p:sp>
          <p:nvSpPr>
            <p:cNvPr id="2" name="TextBox 1">
              <a:extLst>
                <a:ext uri="{FF2B5EF4-FFF2-40B4-BE49-F238E27FC236}">
                  <a16:creationId xmlns:a16="http://schemas.microsoft.com/office/drawing/2014/main" id="{5D5C0052-1618-4BC0-9EBF-4C0733B97CCD}"/>
                </a:ext>
              </a:extLst>
            </p:cNvPr>
            <p:cNvSpPr txBox="1"/>
            <p:nvPr/>
          </p:nvSpPr>
          <p:spPr>
            <a:xfrm>
              <a:off x="4137505" y="1440658"/>
              <a:ext cx="2833351" cy="410369"/>
            </a:xfrm>
            <a:prstGeom prst="rect">
              <a:avLst/>
            </a:prstGeom>
            <a:solidFill>
              <a:srgbClr val="F2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Helvetica Light"/>
                  <a:ea typeface="Helvetica Light"/>
                  <a:cs typeface="Helvetica Light"/>
                  <a:sym typeface="Helvetica Light"/>
                </a:rPr>
                <a:t>Remote Touch DHC</a:t>
              </a:r>
            </a:p>
          </p:txBody>
        </p:sp>
        <p:sp>
          <p:nvSpPr>
            <p:cNvPr id="9" name="TextBox 8">
              <a:extLst>
                <a:ext uri="{FF2B5EF4-FFF2-40B4-BE49-F238E27FC236}">
                  <a16:creationId xmlns:a16="http://schemas.microsoft.com/office/drawing/2014/main" id="{C5DA7B5E-08C7-465D-B2DD-2709C4009243}"/>
                </a:ext>
              </a:extLst>
            </p:cNvPr>
            <p:cNvSpPr txBox="1"/>
            <p:nvPr/>
          </p:nvSpPr>
          <p:spPr>
            <a:xfrm>
              <a:off x="562106" y="1440658"/>
              <a:ext cx="2833351" cy="379591"/>
            </a:xfrm>
            <a:prstGeom prst="rect">
              <a:avLst/>
            </a:prstGeom>
            <a:solidFill>
              <a:srgbClr val="F2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Helvetica Light"/>
                  <a:ea typeface="Helvetica Light"/>
                  <a:cs typeface="Helvetica Light"/>
                  <a:sym typeface="Helvetica Light"/>
                </a:rPr>
                <a:t>Integrated Touch DHC</a:t>
              </a:r>
            </a:p>
          </p:txBody>
        </p:sp>
      </p:grpSp>
      <p:pic>
        <p:nvPicPr>
          <p:cNvPr id="10" name="Picture 9" descr="A black metal bar with a remote control&#10;&#10;Description automatically generated">
            <a:extLst>
              <a:ext uri="{FF2B5EF4-FFF2-40B4-BE49-F238E27FC236}">
                <a16:creationId xmlns:a16="http://schemas.microsoft.com/office/drawing/2014/main" id="{88B9D82B-ECAA-B3CC-9D31-E235D1AB1C68}"/>
              </a:ext>
            </a:extLst>
          </p:cNvPr>
          <p:cNvPicPr>
            <a:picLocks noChangeAspect="1"/>
          </p:cNvPicPr>
          <p:nvPr/>
        </p:nvPicPr>
        <p:blipFill>
          <a:blip r:embed="rId3">
            <a:extLst>
              <a:ext uri="{28A0092B-C50C-407E-A947-70E740481C1C}">
                <a14:useLocalDpi xmlns:a14="http://schemas.microsoft.com/office/drawing/2010/main" val="0"/>
              </a:ext>
            </a:extLst>
          </a:blip>
          <a:srcRect l="19777" t="8486" r="6676" b="8486"/>
          <a:stretch/>
        </p:blipFill>
        <p:spPr>
          <a:xfrm>
            <a:off x="3763291" y="1119077"/>
            <a:ext cx="3271233" cy="3692903"/>
          </a:xfrm>
          <a:prstGeom prst="rect">
            <a:avLst/>
          </a:prstGeom>
        </p:spPr>
      </p:pic>
      <p:pic>
        <p:nvPicPr>
          <p:cNvPr id="12" name="Picture 11" descr="A silver towel rack&#10;&#10;Description automatically generated">
            <a:extLst>
              <a:ext uri="{FF2B5EF4-FFF2-40B4-BE49-F238E27FC236}">
                <a16:creationId xmlns:a16="http://schemas.microsoft.com/office/drawing/2014/main" id="{A8C5446D-533F-7987-6E50-7157CA388C69}"/>
              </a:ext>
            </a:extLst>
          </p:cNvPr>
          <p:cNvPicPr>
            <a:picLocks noChangeAspect="1"/>
          </p:cNvPicPr>
          <p:nvPr/>
        </p:nvPicPr>
        <p:blipFill>
          <a:blip r:embed="rId4">
            <a:extLst>
              <a:ext uri="{28A0092B-C50C-407E-A947-70E740481C1C}">
                <a14:useLocalDpi xmlns:a14="http://schemas.microsoft.com/office/drawing/2010/main" val="0"/>
              </a:ext>
            </a:extLst>
          </a:blip>
          <a:srcRect l="21831" t="8486" r="21860" b="8486"/>
          <a:stretch/>
        </p:blipFill>
        <p:spPr>
          <a:xfrm>
            <a:off x="411224" y="1247679"/>
            <a:ext cx="2386688" cy="3192347"/>
          </a:xfrm>
          <a:prstGeom prst="rect">
            <a:avLst/>
          </a:prstGeom>
        </p:spPr>
      </p:pic>
      <p:pic>
        <p:nvPicPr>
          <p:cNvPr id="13" name="Picture 2">
            <a:extLst>
              <a:ext uri="{FF2B5EF4-FFF2-40B4-BE49-F238E27FC236}">
                <a16:creationId xmlns:a16="http://schemas.microsoft.com/office/drawing/2014/main" id="{B4B1A68B-CF56-B484-419A-9CFCF675FF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262" t="10118" r="12776" b="44688"/>
          <a:stretch/>
        </p:blipFill>
        <p:spPr bwMode="auto">
          <a:xfrm>
            <a:off x="1395927" y="5563525"/>
            <a:ext cx="4264130" cy="27475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8F65048-24CE-E0E0-8887-E3F3B5019E3C}"/>
              </a:ext>
            </a:extLst>
          </p:cNvPr>
          <p:cNvSpPr txBox="1"/>
          <p:nvPr/>
        </p:nvSpPr>
        <p:spPr>
          <a:xfrm>
            <a:off x="2011562" y="8476006"/>
            <a:ext cx="2833351" cy="379591"/>
          </a:xfrm>
          <a:prstGeom prst="rect">
            <a:avLst/>
          </a:prstGeom>
          <a:solidFill>
            <a:srgbClr val="F2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dirty="0">
                <a:solidFill>
                  <a:srgbClr val="000000"/>
                </a:solidFill>
              </a:rPr>
              <a:t>Wi-Fi Control Display</a:t>
            </a:r>
            <a:endParaRPr kumimoji="0" lang="en-US" sz="18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xfrm>
            <a:off x="952500" y="25400"/>
            <a:ext cx="11099800" cy="1384300"/>
          </a:xfrm>
          <a:prstGeom prst="rect">
            <a:avLst/>
          </a:prstGeom>
        </p:spPr>
        <p:txBody>
          <a:bodyPr/>
          <a:lstStyle/>
          <a:p>
            <a:pPr lvl="0">
              <a:defRPr sz="1800"/>
            </a:pPr>
            <a:r>
              <a:rPr sz="8000">
                <a:solidFill>
                  <a:srgbClr val="F2802A"/>
                </a:solidFill>
              </a:rPr>
              <a:t>TIMERS</a:t>
            </a:r>
            <a:r>
              <a:rPr lang="en-US" sz="8000">
                <a:solidFill>
                  <a:srgbClr val="F2802A"/>
                </a:solidFill>
              </a:rPr>
              <a:t> &amp; SWITCHES</a:t>
            </a:r>
            <a:endParaRPr sz="800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
        <p:nvSpPr>
          <p:cNvPr id="10" name="TextBox 9">
            <a:extLst>
              <a:ext uri="{FF2B5EF4-FFF2-40B4-BE49-F238E27FC236}">
                <a16:creationId xmlns:a16="http://schemas.microsoft.com/office/drawing/2014/main" id="{599514C8-75A8-4C8D-8C05-5F5F8870A97B}"/>
              </a:ext>
            </a:extLst>
          </p:cNvPr>
          <p:cNvSpPr txBox="1"/>
          <p:nvPr/>
        </p:nvSpPr>
        <p:spPr>
          <a:xfrm>
            <a:off x="394363" y="598259"/>
            <a:ext cx="9289435" cy="15645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l">
              <a:spcBef>
                <a:spcPts val="4200"/>
              </a:spcBef>
              <a:defRPr sz="1800"/>
            </a:pPr>
            <a:r>
              <a:rPr lang="en-US" sz="2000" dirty="0">
                <a:latin typeface="Roboto" panose="02000000000000000000" pitchFamily="2" charset="0"/>
                <a:ea typeface="Roboto" panose="02000000000000000000" pitchFamily="2" charset="0"/>
              </a:rPr>
              <a:t>A choice of controls that can be used with our heated towel racks. All controls are made by Leviton – any brand can be used with our products should your customer prefer an alternative option </a:t>
            </a:r>
            <a:endParaRPr kumimoji="0" lang="en-US" sz="20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grpSp>
        <p:nvGrpSpPr>
          <p:cNvPr id="17" name="Group 16">
            <a:extLst>
              <a:ext uri="{FF2B5EF4-FFF2-40B4-BE49-F238E27FC236}">
                <a16:creationId xmlns:a16="http://schemas.microsoft.com/office/drawing/2014/main" id="{EC7E1E3E-FF63-4AFC-BDA3-D44D9A4F0EEB}"/>
              </a:ext>
            </a:extLst>
          </p:cNvPr>
          <p:cNvGrpSpPr/>
          <p:nvPr/>
        </p:nvGrpSpPr>
        <p:grpSpPr>
          <a:xfrm>
            <a:off x="8452563" y="5656293"/>
            <a:ext cx="4566608" cy="2547379"/>
            <a:chOff x="4610811" y="3391609"/>
            <a:chExt cx="5640203" cy="3146259"/>
          </a:xfrm>
        </p:grpSpPr>
        <p:pic>
          <p:nvPicPr>
            <p:cNvPr id="5" name="Picture 4" descr="A close up of a door&#10;&#10;Description automatically generated">
              <a:extLst>
                <a:ext uri="{FF2B5EF4-FFF2-40B4-BE49-F238E27FC236}">
                  <a16:creationId xmlns:a16="http://schemas.microsoft.com/office/drawing/2014/main" id="{4D6C0137-1846-4917-8AD4-DB736EB91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8341" y="3391609"/>
              <a:ext cx="1437441" cy="2292096"/>
            </a:xfrm>
            <a:prstGeom prst="rect">
              <a:avLst/>
            </a:prstGeom>
          </p:spPr>
        </p:pic>
        <p:pic>
          <p:nvPicPr>
            <p:cNvPr id="12" name="Picture 11" descr="A picture containing indoor, sitting, photo, white&#10;&#10;Description automatically generated">
              <a:extLst>
                <a:ext uri="{FF2B5EF4-FFF2-40B4-BE49-F238E27FC236}">
                  <a16:creationId xmlns:a16="http://schemas.microsoft.com/office/drawing/2014/main" id="{905A70ED-BC0A-49B0-B74A-5C05628649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2026" y="3391609"/>
              <a:ext cx="1437441" cy="2292097"/>
            </a:xfrm>
            <a:prstGeom prst="rect">
              <a:avLst/>
            </a:prstGeom>
          </p:spPr>
        </p:pic>
        <p:sp>
          <p:nvSpPr>
            <p:cNvPr id="15" name="Rectangle 14">
              <a:extLst>
                <a:ext uri="{FF2B5EF4-FFF2-40B4-BE49-F238E27FC236}">
                  <a16:creationId xmlns:a16="http://schemas.microsoft.com/office/drawing/2014/main" id="{659CB693-DD18-45E5-8F83-C444CD9AD809}"/>
                </a:ext>
              </a:extLst>
            </p:cNvPr>
            <p:cNvSpPr/>
            <p:nvPr/>
          </p:nvSpPr>
          <p:spPr>
            <a:xfrm>
              <a:off x="4610811" y="5806347"/>
              <a:ext cx="5640203" cy="731521"/>
            </a:xfrm>
            <a:prstGeom prst="rect">
              <a:avLst/>
            </a:prstGeom>
          </p:spPr>
          <p:txBody>
            <a:bodyPr wrap="square">
              <a:normAutofit/>
            </a:bodyPr>
            <a:lstStyle/>
            <a:p>
              <a:pPr rtl="0" latinLnBrk="1" hangingPunct="0"/>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Hardwired Countdown Timer</a:t>
              </a:r>
            </a:p>
          </p:txBody>
        </p:sp>
      </p:grpSp>
      <p:grpSp>
        <p:nvGrpSpPr>
          <p:cNvPr id="16" name="Group 15">
            <a:extLst>
              <a:ext uri="{FF2B5EF4-FFF2-40B4-BE49-F238E27FC236}">
                <a16:creationId xmlns:a16="http://schemas.microsoft.com/office/drawing/2014/main" id="{4D7F9C22-C191-481D-8A12-3AC268DB81C2}"/>
              </a:ext>
            </a:extLst>
          </p:cNvPr>
          <p:cNvGrpSpPr/>
          <p:nvPr/>
        </p:nvGrpSpPr>
        <p:grpSpPr>
          <a:xfrm>
            <a:off x="9596383" y="199740"/>
            <a:ext cx="3160147" cy="2361567"/>
            <a:chOff x="9584109" y="5543367"/>
            <a:chExt cx="3903088" cy="2916764"/>
          </a:xfrm>
        </p:grpSpPr>
        <p:pic>
          <p:nvPicPr>
            <p:cNvPr id="3" name="Picture 2" descr="A picture containing jack, electronics, white, sitting&#10;&#10;Description automatically generated">
              <a:extLst>
                <a:ext uri="{FF2B5EF4-FFF2-40B4-BE49-F238E27FC236}">
                  <a16:creationId xmlns:a16="http://schemas.microsoft.com/office/drawing/2014/main" id="{F5847A8D-7BE8-41DB-89C1-747996CAF7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38324" y="5543367"/>
              <a:ext cx="1794658" cy="2062602"/>
            </a:xfrm>
            <a:prstGeom prst="rect">
              <a:avLst/>
            </a:prstGeom>
          </p:spPr>
        </p:pic>
        <p:sp>
          <p:nvSpPr>
            <p:cNvPr id="20" name="Rectangle 19">
              <a:extLst>
                <a:ext uri="{FF2B5EF4-FFF2-40B4-BE49-F238E27FC236}">
                  <a16:creationId xmlns:a16="http://schemas.microsoft.com/office/drawing/2014/main" id="{77BC4E6D-1DB8-4720-80CC-C37EB1BA3A77}"/>
                </a:ext>
              </a:extLst>
            </p:cNvPr>
            <p:cNvSpPr/>
            <p:nvPr/>
          </p:nvSpPr>
          <p:spPr>
            <a:xfrm>
              <a:off x="9584109" y="7728610"/>
              <a:ext cx="3903088" cy="731521"/>
            </a:xfrm>
            <a:prstGeom prst="rect">
              <a:avLst/>
            </a:prstGeom>
          </p:spPr>
          <p:txBody>
            <a:bodyPr wrap="square">
              <a:normAutofit/>
            </a:bodyPr>
            <a:lstStyle/>
            <a:p>
              <a:pPr rtl="0" latinLnBrk="1" hangingPunct="0"/>
              <a:r>
                <a:rPr lang="en-US" sz="1800" dirty="0">
                  <a:solidFill>
                    <a:srgbClr val="000000"/>
                  </a:solidFill>
                  <a:latin typeface="Roboto" panose="02000000000000000000" pitchFamily="2" charset="0"/>
                  <a:ea typeface="Roboto" panose="02000000000000000000" pitchFamily="2" charset="0"/>
                </a:rPr>
                <a:t>Plug-In Programmable Timer</a:t>
              </a:r>
            </a:p>
          </p:txBody>
        </p:sp>
      </p:grpSp>
      <p:sp>
        <p:nvSpPr>
          <p:cNvPr id="23" name="Rectangle 22">
            <a:extLst>
              <a:ext uri="{FF2B5EF4-FFF2-40B4-BE49-F238E27FC236}">
                <a16:creationId xmlns:a16="http://schemas.microsoft.com/office/drawing/2014/main" id="{E0AF1C80-AAAF-4886-AF6A-5F209C423A44}"/>
              </a:ext>
            </a:extLst>
          </p:cNvPr>
          <p:cNvSpPr/>
          <p:nvPr/>
        </p:nvSpPr>
        <p:spPr>
          <a:xfrm>
            <a:off x="245476" y="8335018"/>
            <a:ext cx="7229284" cy="731520"/>
          </a:xfrm>
          <a:prstGeom prst="rect">
            <a:avLst/>
          </a:prstGeom>
        </p:spPr>
        <p:txBody>
          <a:bodyPr wrap="square" anchor="ctr">
            <a:normAutofit/>
          </a:bodyPr>
          <a:lstStyle/>
          <a:p>
            <a:pPr algn="l" rtl="0" latinLnBrk="1" hangingPunct="0"/>
            <a:r>
              <a:rPr lang="en-US" sz="1600" b="1" spc="300" dirty="0">
                <a:solidFill>
                  <a:srgbClr val="000000"/>
                </a:solidFill>
              </a:rPr>
              <a:t>Note: BLACK COLOR CHANGE KITS SOLD SEPARATELY</a:t>
            </a:r>
          </a:p>
        </p:txBody>
      </p:sp>
      <p:sp>
        <p:nvSpPr>
          <p:cNvPr id="2" name="TextBox 1">
            <a:extLst>
              <a:ext uri="{FF2B5EF4-FFF2-40B4-BE49-F238E27FC236}">
                <a16:creationId xmlns:a16="http://schemas.microsoft.com/office/drawing/2014/main" id="{70EBCD2A-1852-473A-8C1A-06836C64CADA}"/>
              </a:ext>
            </a:extLst>
          </p:cNvPr>
          <p:cNvSpPr txBox="1"/>
          <p:nvPr/>
        </p:nvSpPr>
        <p:spPr>
          <a:xfrm>
            <a:off x="460098" y="2158034"/>
            <a:ext cx="6606398" cy="6278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algn="l" rtl="0"/>
            <a:r>
              <a:rPr lang="en-US" sz="2800" u="sng" dirty="0">
                <a:latin typeface="Roboto" panose="02000000000000000000" pitchFamily="2" charset="0"/>
                <a:ea typeface="Roboto" panose="02000000000000000000" pitchFamily="2" charset="0"/>
              </a:rPr>
              <a:t>On/Off switch:</a:t>
            </a:r>
            <a:r>
              <a:rPr lang="en-US" sz="2800" i="1" u="sng" dirty="0">
                <a:latin typeface="Roboto" panose="02000000000000000000" pitchFamily="2" charset="0"/>
                <a:ea typeface="Roboto" panose="02000000000000000000" pitchFamily="2" charset="0"/>
              </a:rPr>
              <a:t> </a:t>
            </a:r>
          </a:p>
          <a:p>
            <a:pPr marL="571500"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ATW-S-W – </a:t>
            </a:r>
            <a:r>
              <a:rPr lang="en-US" sz="2400" dirty="0">
                <a:latin typeface="Roboto" panose="02000000000000000000" pitchFamily="2" charset="0"/>
                <a:ea typeface="Roboto" panose="02000000000000000000" pitchFamily="2" charset="0"/>
              </a:rPr>
              <a:t>Hardwired</a:t>
            </a:r>
          </a:p>
          <a:p>
            <a:pPr marL="571500" indent="-571500" algn="l" rtl="0">
              <a:buFont typeface="Arial" panose="020B0604020202020204" pitchFamily="34" charset="0"/>
              <a:buChar char="•"/>
            </a:pPr>
            <a:endParaRPr lang="en-US" sz="2800" dirty="0">
              <a:latin typeface="Roboto" panose="02000000000000000000" pitchFamily="2" charset="0"/>
              <a:ea typeface="Roboto" panose="02000000000000000000" pitchFamily="2" charset="0"/>
            </a:endParaRPr>
          </a:p>
          <a:p>
            <a:pPr algn="l" rtl="0"/>
            <a:r>
              <a:rPr lang="en-US" sz="2800" u="sng" dirty="0">
                <a:latin typeface="Roboto" panose="02000000000000000000" pitchFamily="2" charset="0"/>
                <a:ea typeface="Roboto" panose="02000000000000000000" pitchFamily="2" charset="0"/>
              </a:rPr>
              <a:t>24hr/7day Programmable Timers:</a:t>
            </a:r>
          </a:p>
          <a:p>
            <a:pPr marL="571500" lvl="4"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ATW-T24 – </a:t>
            </a:r>
            <a:r>
              <a:rPr lang="en-US" sz="2400" dirty="0">
                <a:latin typeface="Roboto" panose="02000000000000000000" pitchFamily="2" charset="0"/>
                <a:ea typeface="Roboto" panose="02000000000000000000" pitchFamily="2" charset="0"/>
              </a:rPr>
              <a:t>Hardwired</a:t>
            </a:r>
          </a:p>
          <a:p>
            <a:pPr marL="571500" lvl="4"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ATW-T24-BL – </a:t>
            </a:r>
            <a:r>
              <a:rPr lang="en-US" sz="2400" dirty="0">
                <a:latin typeface="Roboto" panose="02000000000000000000" pitchFamily="2" charset="0"/>
                <a:ea typeface="Roboto" panose="02000000000000000000" pitchFamily="2" charset="0"/>
              </a:rPr>
              <a:t>Black color change kit</a:t>
            </a:r>
          </a:p>
          <a:p>
            <a:pPr marL="571500" lvl="4"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ATW-P24 – </a:t>
            </a:r>
            <a:r>
              <a:rPr lang="en-US" sz="2400" dirty="0">
                <a:latin typeface="Roboto" panose="02000000000000000000" pitchFamily="2" charset="0"/>
                <a:ea typeface="Roboto" panose="02000000000000000000" pitchFamily="2" charset="0"/>
              </a:rPr>
              <a:t>Plug-in </a:t>
            </a:r>
            <a:br>
              <a:rPr lang="en-US" sz="2800" dirty="0">
                <a:latin typeface="Roboto" panose="02000000000000000000" pitchFamily="2" charset="0"/>
                <a:ea typeface="Roboto" panose="02000000000000000000" pitchFamily="2" charset="0"/>
              </a:rPr>
            </a:br>
            <a:endParaRPr lang="en-US" sz="2800" dirty="0">
              <a:latin typeface="Roboto" panose="02000000000000000000" pitchFamily="2" charset="0"/>
              <a:ea typeface="Roboto" panose="02000000000000000000" pitchFamily="2" charset="0"/>
            </a:endParaRPr>
          </a:p>
          <a:p>
            <a:pPr algn="l" rtl="0"/>
            <a:r>
              <a:rPr lang="en-US" sz="2800" u="sng" dirty="0">
                <a:latin typeface="Roboto" panose="02000000000000000000" pitchFamily="2" charset="0"/>
                <a:ea typeface="Roboto" panose="02000000000000000000" pitchFamily="2" charset="0"/>
              </a:rPr>
              <a:t>Wi-Fi Smart switch</a:t>
            </a:r>
            <a:r>
              <a:rPr lang="en-US" sz="2800" i="1" dirty="0">
                <a:latin typeface="Roboto" panose="02000000000000000000" pitchFamily="2" charset="0"/>
                <a:ea typeface="Roboto" panose="02000000000000000000" pitchFamily="2" charset="0"/>
              </a:rPr>
              <a:t>:</a:t>
            </a:r>
          </a:p>
          <a:p>
            <a:pPr marL="571500" lvl="1"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ATW-SS - </a:t>
            </a:r>
            <a:r>
              <a:rPr lang="en-US" sz="2400" dirty="0">
                <a:latin typeface="Roboto" panose="02000000000000000000" pitchFamily="2" charset="0"/>
                <a:ea typeface="Roboto" panose="02000000000000000000" pitchFamily="2" charset="0"/>
              </a:rPr>
              <a:t>Hardwired </a:t>
            </a:r>
          </a:p>
          <a:p>
            <a:pPr marL="571500" lvl="1"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ATW-SS-BL – </a:t>
            </a:r>
            <a:r>
              <a:rPr lang="en-US" sz="2400" dirty="0">
                <a:latin typeface="Roboto" panose="02000000000000000000" pitchFamily="2" charset="0"/>
                <a:ea typeface="Roboto" panose="02000000000000000000" pitchFamily="2" charset="0"/>
              </a:rPr>
              <a:t>Black color change kit</a:t>
            </a:r>
          </a:p>
          <a:p>
            <a:pPr algn="l" rtl="0"/>
            <a:endParaRPr lang="en-US" sz="2400" u="sng" dirty="0">
              <a:latin typeface="Roboto" panose="02000000000000000000" pitchFamily="2" charset="0"/>
              <a:ea typeface="Roboto" panose="02000000000000000000" pitchFamily="2" charset="0"/>
            </a:endParaRPr>
          </a:p>
          <a:p>
            <a:pPr algn="l" rtl="0"/>
            <a:r>
              <a:rPr lang="en-US" sz="2800" u="sng" dirty="0">
                <a:latin typeface="Roboto" panose="02000000000000000000" pitchFamily="2" charset="0"/>
                <a:ea typeface="Roboto" panose="02000000000000000000" pitchFamily="2" charset="0"/>
              </a:rPr>
              <a:t>Countdown timer</a:t>
            </a:r>
            <a:r>
              <a:rPr lang="en-US" sz="2800" i="1" dirty="0">
                <a:latin typeface="Roboto" panose="02000000000000000000" pitchFamily="2" charset="0"/>
                <a:ea typeface="Roboto" panose="02000000000000000000" pitchFamily="2" charset="0"/>
              </a:rPr>
              <a:t>: </a:t>
            </a:r>
          </a:p>
          <a:p>
            <a:pPr marL="571500" lvl="1"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ATW-CDT – </a:t>
            </a:r>
            <a:r>
              <a:rPr lang="en-US" sz="2400" dirty="0">
                <a:latin typeface="Roboto" panose="02000000000000000000" pitchFamily="2" charset="0"/>
                <a:ea typeface="Roboto" panose="02000000000000000000" pitchFamily="2" charset="0"/>
              </a:rPr>
              <a:t>Hardwired</a:t>
            </a:r>
          </a:p>
          <a:p>
            <a:pPr marL="571500" lvl="1"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ATW-CDT-BL – </a:t>
            </a:r>
            <a:r>
              <a:rPr lang="en-US" sz="2400" dirty="0">
                <a:latin typeface="Roboto" panose="02000000000000000000" pitchFamily="2" charset="0"/>
                <a:ea typeface="Roboto" panose="02000000000000000000" pitchFamily="2" charset="0"/>
              </a:rPr>
              <a:t>Black color change kit</a:t>
            </a:r>
          </a:p>
        </p:txBody>
      </p:sp>
      <p:pic>
        <p:nvPicPr>
          <p:cNvPr id="19" name="pasted-image.png">
            <a:extLst>
              <a:ext uri="{FF2B5EF4-FFF2-40B4-BE49-F238E27FC236}">
                <a16:creationId xmlns:a16="http://schemas.microsoft.com/office/drawing/2014/main" id="{DE8E286A-F68F-495B-8AEF-47246D112F6B}"/>
              </a:ext>
            </a:extLst>
          </p:cNvPr>
          <p:cNvPicPr/>
          <p:nvPr/>
        </p:nvPicPr>
        <p:blipFill>
          <a:blip r:embed="rId6" cstate="screen">
            <a:extLst>
              <a:ext uri="{28A0092B-C50C-407E-A947-70E740481C1C}">
                <a14:useLocalDpi xmlns:a14="http://schemas.microsoft.com/office/drawing/2010/main"/>
              </a:ext>
            </a:extLst>
          </a:blip>
          <a:stretch>
            <a:fillRect/>
          </a:stretch>
        </p:blipFill>
        <p:spPr>
          <a:xfrm>
            <a:off x="7166562" y="2918075"/>
            <a:ext cx="1241318" cy="1855803"/>
          </a:xfrm>
          <a:prstGeom prst="rect">
            <a:avLst/>
          </a:prstGeom>
          <a:ln w="12700">
            <a:miter lim="400000"/>
          </a:ln>
        </p:spPr>
      </p:pic>
      <p:sp>
        <p:nvSpPr>
          <p:cNvPr id="4" name="TextBox 3">
            <a:extLst>
              <a:ext uri="{FF2B5EF4-FFF2-40B4-BE49-F238E27FC236}">
                <a16:creationId xmlns:a16="http://schemas.microsoft.com/office/drawing/2014/main" id="{F5D9AB95-60E6-48C2-B7F9-95B876B5721C}"/>
              </a:ext>
            </a:extLst>
          </p:cNvPr>
          <p:cNvSpPr txBox="1"/>
          <p:nvPr/>
        </p:nvSpPr>
        <p:spPr>
          <a:xfrm>
            <a:off x="6885112" y="4854309"/>
            <a:ext cx="158210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dirty="0">
                <a:ln>
                  <a:noFill/>
                </a:ln>
                <a:solidFill>
                  <a:srgbClr val="000000"/>
                </a:solidFill>
                <a:effectLst/>
                <a:uFillTx/>
                <a:latin typeface="Roboto" panose="02000000000000000000" pitchFamily="2" charset="0"/>
                <a:ea typeface="Roboto" panose="02000000000000000000" pitchFamily="2" charset="0"/>
                <a:sym typeface="Helvetica Light"/>
              </a:rPr>
              <a:t>On/Off Switch</a:t>
            </a:r>
          </a:p>
        </p:txBody>
      </p:sp>
      <p:pic>
        <p:nvPicPr>
          <p:cNvPr id="11" name="Picture 10" descr="Graphical user interface, application&#10;&#10;Description automatically generated">
            <a:extLst>
              <a:ext uri="{FF2B5EF4-FFF2-40B4-BE49-F238E27FC236}">
                <a16:creationId xmlns:a16="http://schemas.microsoft.com/office/drawing/2014/main" id="{7B973B7B-1C7A-43BD-83DC-78A036CC91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5111" y="5564652"/>
            <a:ext cx="1969215" cy="1969215"/>
          </a:xfrm>
          <a:prstGeom prst="rect">
            <a:avLst/>
          </a:prstGeom>
        </p:spPr>
      </p:pic>
      <p:pic>
        <p:nvPicPr>
          <p:cNvPr id="21" name="Picture 20" descr="A picture containing different, row, lined, line&#10;&#10;Description automatically generated">
            <a:extLst>
              <a:ext uri="{FF2B5EF4-FFF2-40B4-BE49-F238E27FC236}">
                <a16:creationId xmlns:a16="http://schemas.microsoft.com/office/drawing/2014/main" id="{B0E2C964-C278-457D-853D-615816EE89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4366" y="2429061"/>
            <a:ext cx="2810984" cy="2804737"/>
          </a:xfrm>
          <a:prstGeom prst="rect">
            <a:avLst/>
          </a:prstGeom>
        </p:spPr>
      </p:pic>
      <p:sp>
        <p:nvSpPr>
          <p:cNvPr id="22" name="TextBox 21">
            <a:extLst>
              <a:ext uri="{FF2B5EF4-FFF2-40B4-BE49-F238E27FC236}">
                <a16:creationId xmlns:a16="http://schemas.microsoft.com/office/drawing/2014/main" id="{E92E4EDD-16B8-4E25-A6E6-38F7D80344DF}"/>
              </a:ext>
            </a:extLst>
          </p:cNvPr>
          <p:cNvSpPr txBox="1"/>
          <p:nvPr/>
        </p:nvSpPr>
        <p:spPr>
          <a:xfrm>
            <a:off x="6710694" y="7533867"/>
            <a:ext cx="2318047"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dirty="0">
                <a:solidFill>
                  <a:srgbClr val="000000"/>
                </a:solidFill>
                <a:latin typeface="Roboto" panose="02000000000000000000" pitchFamily="2" charset="0"/>
                <a:ea typeface="Roboto" panose="02000000000000000000" pitchFamily="2" charset="0"/>
              </a:rPr>
              <a:t>Wi-Fi Smart Switch</a:t>
            </a:r>
            <a:endPar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6" name="TextBox 5">
            <a:extLst>
              <a:ext uri="{FF2B5EF4-FFF2-40B4-BE49-F238E27FC236}">
                <a16:creationId xmlns:a16="http://schemas.microsoft.com/office/drawing/2014/main" id="{88027B16-2B87-41EF-8AAE-14EA41BB7C3F}"/>
              </a:ext>
            </a:extLst>
          </p:cNvPr>
          <p:cNvSpPr txBox="1"/>
          <p:nvPr/>
        </p:nvSpPr>
        <p:spPr>
          <a:xfrm>
            <a:off x="8840675" y="4897796"/>
            <a:ext cx="339836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cs typeface="Roboto" panose="02000000000000000000" pitchFamily="2" charset="0"/>
                <a:sym typeface="Helvetica Light"/>
              </a:rPr>
              <a:t>Hardwired Programmable Timer</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p:cNvSpPr>
          <p:nvPr>
            <p:ph type="title"/>
          </p:nvPr>
        </p:nvSpPr>
        <p:spPr>
          <a:xfrm>
            <a:off x="952500" y="-181186"/>
            <a:ext cx="11099800" cy="2159000"/>
          </a:xfrm>
          <a:prstGeom prst="rect">
            <a:avLst/>
          </a:prstGeom>
        </p:spPr>
        <p:txBody>
          <a:bodyPr/>
          <a:lstStyle/>
          <a:p>
            <a:pPr lvl="0">
              <a:defRPr sz="1800"/>
            </a:pPr>
            <a:r>
              <a:rPr lang="en-US" sz="8000">
                <a:solidFill>
                  <a:srgbClr val="F2802A"/>
                </a:solidFill>
              </a:rPr>
              <a:t>DOUBLE GANG PLATE</a:t>
            </a:r>
            <a:endParaRPr sz="8000">
              <a:solidFill>
                <a:srgbClr val="F2802A"/>
              </a:solidFill>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4" name="Picture 3" descr="A close up of a metal sink&#10;&#10;Description automatically generated">
            <a:extLst>
              <a:ext uri="{FF2B5EF4-FFF2-40B4-BE49-F238E27FC236}">
                <a16:creationId xmlns:a16="http://schemas.microsoft.com/office/drawing/2014/main" id="{17997504-B2F7-4A93-8CCD-17A3CE2A09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74"/>
          <a:stretch/>
        </p:blipFill>
        <p:spPr>
          <a:xfrm rot="5400000">
            <a:off x="7568712" y="3685656"/>
            <a:ext cx="4594438" cy="4728337"/>
          </a:xfrm>
          <a:prstGeom prst="rect">
            <a:avLst/>
          </a:prstGeom>
        </p:spPr>
      </p:pic>
      <p:sp>
        <p:nvSpPr>
          <p:cNvPr id="11" name="TextBox 10">
            <a:extLst>
              <a:ext uri="{FF2B5EF4-FFF2-40B4-BE49-F238E27FC236}">
                <a16:creationId xmlns:a16="http://schemas.microsoft.com/office/drawing/2014/main" id="{B1B923D6-7A9A-4A9C-BD97-FF77671A0F74}"/>
              </a:ext>
            </a:extLst>
          </p:cNvPr>
          <p:cNvSpPr txBox="1"/>
          <p:nvPr/>
        </p:nvSpPr>
        <p:spPr>
          <a:xfrm>
            <a:off x="84665" y="1355785"/>
            <a:ext cx="7417097" cy="850489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lvl="0" indent="-457200" algn="l">
              <a:spcBef>
                <a:spcPts val="4200"/>
              </a:spcBef>
              <a:buFont typeface="Arial" panose="020B0604020202020204" pitchFamily="34" charset="0"/>
              <a:buChar char="•"/>
              <a:defRPr sz="1800"/>
            </a:pPr>
            <a:r>
              <a:rPr lang="en-US" sz="2800" dirty="0">
                <a:latin typeface="Roboto" panose="02000000000000000000" pitchFamily="2" charset="0"/>
                <a:ea typeface="Roboto" panose="02000000000000000000" pitchFamily="2" charset="0"/>
              </a:rPr>
              <a:t>Compatible with Jeeves, Cape &amp; Radiant Collections SKU: AJ-DGP-*finish code*</a:t>
            </a:r>
          </a:p>
          <a:p>
            <a:pPr marL="457200" lvl="4" indent="-457200" algn="l">
              <a:spcBef>
                <a:spcPts val="4200"/>
              </a:spcBef>
              <a:buFont typeface="Arial" panose="020B0604020202020204" pitchFamily="34" charset="0"/>
              <a:buChar char="•"/>
              <a:defRPr sz="1800"/>
            </a:pPr>
            <a:r>
              <a:rPr lang="en-US" sz="2800" dirty="0">
                <a:latin typeface="Roboto" panose="02000000000000000000" pitchFamily="2" charset="0"/>
                <a:ea typeface="Roboto" panose="02000000000000000000" pitchFamily="2" charset="0"/>
              </a:rPr>
              <a:t>SKU: AJ-DGP-*Finish Code*</a:t>
            </a:r>
          </a:p>
          <a:p>
            <a:pPr marL="457200" lvl="0" indent="-457200" algn="l">
              <a:spcBef>
                <a:spcPts val="4200"/>
              </a:spcBef>
              <a:buFont typeface="Arial" panose="020B0604020202020204" pitchFamily="34" charset="0"/>
              <a:buChar char="•"/>
              <a:defRPr sz="1800"/>
            </a:pPr>
            <a:r>
              <a:rPr lang="en-US" sz="2800" dirty="0">
                <a:latin typeface="Roboto" panose="02000000000000000000" pitchFamily="2" charset="0"/>
                <a:ea typeface="Roboto" panose="02000000000000000000" pitchFamily="2" charset="0"/>
              </a:rPr>
              <a:t>The double gang plate is an optional accessory which replaces the standard single gang plate. </a:t>
            </a:r>
          </a:p>
          <a:p>
            <a:pPr marL="457200" lvl="0" indent="-457200" algn="l">
              <a:spcBef>
                <a:spcPts val="4200"/>
              </a:spcBef>
              <a:buFont typeface="Arial" panose="020B0604020202020204" pitchFamily="34" charset="0"/>
              <a:buChar char="•"/>
              <a:defRPr sz="1800"/>
            </a:pPr>
            <a:r>
              <a:rPr lang="en-US" sz="2800" dirty="0">
                <a:latin typeface="Roboto" panose="02000000000000000000" pitchFamily="2" charset="0"/>
                <a:ea typeface="Roboto" panose="02000000000000000000" pitchFamily="2" charset="0"/>
              </a:rPr>
              <a:t>It allows for placement of switch/timer next to towel warmer. This makes for a cleaner, more purpose designed look.</a:t>
            </a:r>
          </a:p>
          <a:p>
            <a:pPr marL="457200" lvl="0" indent="-457200" algn="l">
              <a:spcBef>
                <a:spcPts val="4200"/>
              </a:spcBef>
              <a:buFont typeface="Arial" panose="020B0604020202020204" pitchFamily="34" charset="0"/>
              <a:buChar char="•"/>
              <a:defRPr sz="1800"/>
            </a:pPr>
            <a:r>
              <a:rPr lang="en-US" sz="2800" dirty="0">
                <a:latin typeface="Roboto" panose="02000000000000000000" pitchFamily="2" charset="0"/>
                <a:ea typeface="Roboto" panose="02000000000000000000" pitchFamily="2" charset="0"/>
              </a:rPr>
              <a:t>Fits a standard US double gang box, and comes in matching finishes</a:t>
            </a:r>
            <a:endParaRPr lang="en-US" sz="2800" dirty="0">
              <a:solidFill>
                <a:srgbClr val="000000"/>
              </a:solidFill>
              <a:latin typeface="Roboto" panose="02000000000000000000" pitchFamily="2" charset="0"/>
              <a:ea typeface="Roboto" panose="02000000000000000000" pitchFamily="2" charset="0"/>
            </a:endParaRPr>
          </a:p>
          <a:p>
            <a:pPr lvl="0" algn="l">
              <a:spcBef>
                <a:spcPts val="4200"/>
              </a:spcBef>
              <a:defRPr sz="1800"/>
            </a:pPr>
            <a:endParaRPr lang="en-US" sz="2800" dirty="0">
              <a:latin typeface="Roboto" panose="02000000000000000000" pitchFamily="2" charset="0"/>
              <a:ea typeface="Roboto" panose="02000000000000000000" pitchFamily="2" charset="0"/>
            </a:endParaRPr>
          </a:p>
        </p:txBody>
      </p:sp>
      <p:grpSp>
        <p:nvGrpSpPr>
          <p:cNvPr id="14" name="Group 13">
            <a:extLst>
              <a:ext uri="{FF2B5EF4-FFF2-40B4-BE49-F238E27FC236}">
                <a16:creationId xmlns:a16="http://schemas.microsoft.com/office/drawing/2014/main" id="{46810DBD-2C54-4D67-B04D-B64BE6D0CA1A}"/>
              </a:ext>
            </a:extLst>
          </p:cNvPr>
          <p:cNvGrpSpPr/>
          <p:nvPr/>
        </p:nvGrpSpPr>
        <p:grpSpPr>
          <a:xfrm>
            <a:off x="7380880" y="1796111"/>
            <a:ext cx="4970102" cy="1870682"/>
            <a:chOff x="5469496" y="2254157"/>
            <a:chExt cx="7947326" cy="2991271"/>
          </a:xfrm>
        </p:grpSpPr>
        <p:pic>
          <p:nvPicPr>
            <p:cNvPr id="3" name="Picture 2" descr="A picture containing electronics, monitor, sitting, television&#10;&#10;Description automatically generated">
              <a:extLst>
                <a:ext uri="{FF2B5EF4-FFF2-40B4-BE49-F238E27FC236}">
                  <a16:creationId xmlns:a16="http://schemas.microsoft.com/office/drawing/2014/main" id="{0B204A39-6C4B-431F-8210-8A392C51B6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9496" y="2334575"/>
              <a:ext cx="3279286" cy="2830434"/>
            </a:xfrm>
            <a:prstGeom prst="rect">
              <a:avLst/>
            </a:prstGeom>
          </p:spPr>
        </p:pic>
        <p:pic>
          <p:nvPicPr>
            <p:cNvPr id="8" name="Picture 7" descr="A close up of a speaker&#10;&#10;Description automatically generated">
              <a:extLst>
                <a:ext uri="{FF2B5EF4-FFF2-40B4-BE49-F238E27FC236}">
                  <a16:creationId xmlns:a16="http://schemas.microsoft.com/office/drawing/2014/main" id="{81538E94-C582-4AE3-A74D-A31FE182E8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1923" y="2277509"/>
              <a:ext cx="3411519" cy="2944567"/>
            </a:xfrm>
            <a:prstGeom prst="rect">
              <a:avLst/>
            </a:prstGeom>
          </p:spPr>
        </p:pic>
        <p:pic>
          <p:nvPicPr>
            <p:cNvPr id="13" name="Picture 12" descr="A close up of a sign&#10;&#10;Description automatically generated">
              <a:extLst>
                <a:ext uri="{FF2B5EF4-FFF2-40B4-BE49-F238E27FC236}">
                  <a16:creationId xmlns:a16="http://schemas.microsoft.com/office/drawing/2014/main" id="{6D5C9746-E22F-4777-A918-CF6DAA598C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51193" y="2254157"/>
              <a:ext cx="3465629" cy="2991271"/>
            </a:xfrm>
            <a:prstGeom prst="rect">
              <a:avLst/>
            </a:prstGeom>
          </p:spPr>
        </p:pic>
      </p:grpSp>
    </p:spTree>
    <p:extLst>
      <p:ext uri="{BB962C8B-B14F-4D97-AF65-F5344CB8AC3E}">
        <p14:creationId xmlns:p14="http://schemas.microsoft.com/office/powerpoint/2010/main" val="133961160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 name="Rectangle 285">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Shape 279"/>
          <p:cNvSpPr>
            <a:spLocks noGrp="1"/>
          </p:cNvSpPr>
          <p:nvPr>
            <p:ph type="title"/>
          </p:nvPr>
        </p:nvSpPr>
        <p:spPr>
          <a:xfrm>
            <a:off x="672979" y="915150"/>
            <a:ext cx="4155049" cy="2626297"/>
          </a:xfrm>
          <a:prstGeom prst="rect">
            <a:avLst/>
          </a:prstGeom>
        </p:spPr>
        <p:txBody>
          <a:bodyPr vert="horz" lIns="91440" tIns="45720" rIns="91440" bIns="45720" rtlCol="0" anchor="b">
            <a:normAutofit/>
          </a:bodyPr>
          <a:lstStyle/>
          <a:p>
            <a:pPr lvl="0" algn="l" defTabSz="914400" rtl="0">
              <a:lnSpc>
                <a:spcPct val="90000"/>
              </a:lnSpc>
              <a:spcBef>
                <a:spcPct val="0"/>
              </a:spcBef>
              <a:defRPr sz="1800"/>
            </a:pPr>
            <a:r>
              <a:rPr lang="en-US" sz="6700" kern="1200">
                <a:solidFill>
                  <a:schemeClr val="tx1"/>
                </a:solidFill>
              </a:rPr>
              <a:t>BATHROBE HOOKS</a:t>
            </a:r>
          </a:p>
        </p:txBody>
      </p:sp>
      <p:sp>
        <p:nvSpPr>
          <p:cNvPr id="280" name="Shape 280"/>
          <p:cNvSpPr/>
          <p:nvPr/>
        </p:nvSpPr>
        <p:spPr>
          <a:xfrm>
            <a:off x="420164" y="3992415"/>
            <a:ext cx="4649215" cy="4816212"/>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ormAutofit/>
          </a:bodyPr>
          <a:lstStyle>
            <a:lvl1pPr algn="l">
              <a:spcBef>
                <a:spcPts val="4200"/>
              </a:spcBef>
            </a:lvl1pPr>
          </a:lstStyle>
          <a:p>
            <a:pPr marL="571500" indent="-228600" defTabSz="914400" rtl="0">
              <a:lnSpc>
                <a:spcPct val="90000"/>
              </a:lnSpc>
              <a:spcBef>
                <a:spcPts val="1800"/>
              </a:spcBef>
              <a:buFont typeface="Arial" panose="020B0604020202020204" pitchFamily="34" charset="0"/>
              <a:buChar char="•"/>
            </a:pPr>
            <a:r>
              <a:rPr lang="en-US" sz="2700" kern="1200" dirty="0">
                <a:solidFill>
                  <a:schemeClr val="tx1"/>
                </a:solidFill>
                <a:latin typeface="Roboto" panose="02000000000000000000" pitchFamily="2" charset="0"/>
                <a:ea typeface="Roboto" panose="02000000000000000000" pitchFamily="2" charset="0"/>
                <a:cs typeface="+mn-cs"/>
              </a:rPr>
              <a:t>Available for Jeeves, </a:t>
            </a:r>
            <a:r>
              <a:rPr lang="en-US" sz="2700" kern="1200" dirty="0" err="1">
                <a:solidFill>
                  <a:schemeClr val="tx1"/>
                </a:solidFill>
                <a:latin typeface="Roboto" panose="02000000000000000000" pitchFamily="2" charset="0"/>
                <a:ea typeface="Roboto" panose="02000000000000000000" pitchFamily="2" charset="0"/>
                <a:cs typeface="+mn-cs"/>
              </a:rPr>
              <a:t>Sirio</a:t>
            </a:r>
            <a:r>
              <a:rPr lang="en-US" sz="2700" kern="1200" dirty="0">
                <a:solidFill>
                  <a:schemeClr val="tx1"/>
                </a:solidFill>
                <a:latin typeface="Roboto" panose="02000000000000000000" pitchFamily="2" charset="0"/>
                <a:ea typeface="Roboto" panose="02000000000000000000" pitchFamily="2" charset="0"/>
                <a:cs typeface="+mn-cs"/>
              </a:rPr>
              <a:t>, Quadro, Vega &amp; </a:t>
            </a:r>
            <a:r>
              <a:rPr lang="en-US" sz="2700" kern="1200" dirty="0" err="1">
                <a:solidFill>
                  <a:schemeClr val="tx1"/>
                </a:solidFill>
                <a:latin typeface="Roboto" panose="02000000000000000000" pitchFamily="2" charset="0"/>
                <a:ea typeface="Roboto" panose="02000000000000000000" pitchFamily="2" charset="0"/>
                <a:cs typeface="+mn-cs"/>
              </a:rPr>
              <a:t>Antus</a:t>
            </a:r>
            <a:r>
              <a:rPr lang="en-US" sz="2700" kern="1200" dirty="0">
                <a:solidFill>
                  <a:schemeClr val="tx1"/>
                </a:solidFill>
                <a:latin typeface="Roboto" panose="02000000000000000000" pitchFamily="2" charset="0"/>
                <a:ea typeface="Roboto" panose="02000000000000000000" pitchFamily="2" charset="0"/>
                <a:cs typeface="+mn-cs"/>
              </a:rPr>
              <a:t> Collections. </a:t>
            </a:r>
          </a:p>
          <a:p>
            <a:pPr marL="571500" indent="-228600" defTabSz="914400" rtl="0">
              <a:lnSpc>
                <a:spcPct val="90000"/>
              </a:lnSpc>
              <a:spcBef>
                <a:spcPts val="1800"/>
              </a:spcBef>
              <a:buFont typeface="Arial" panose="020B0604020202020204" pitchFamily="34" charset="0"/>
              <a:buChar char="•"/>
            </a:pPr>
            <a:r>
              <a:rPr lang="en-US" sz="2700" kern="1200" dirty="0">
                <a:solidFill>
                  <a:schemeClr val="tx1"/>
                </a:solidFill>
                <a:latin typeface="Roboto" panose="02000000000000000000" pitchFamily="2" charset="0"/>
                <a:ea typeface="Roboto" panose="02000000000000000000" pitchFamily="2" charset="0"/>
                <a:cs typeface="+mn-cs"/>
              </a:rPr>
              <a:t>Only stocked in Brushed &amp; Polished finishes</a:t>
            </a:r>
          </a:p>
          <a:p>
            <a:pPr marL="571500" indent="-228600" defTabSz="914400" rtl="0">
              <a:lnSpc>
                <a:spcPct val="90000"/>
              </a:lnSpc>
              <a:spcBef>
                <a:spcPts val="1800"/>
              </a:spcBef>
              <a:buFont typeface="Arial" panose="020B0604020202020204" pitchFamily="34" charset="0"/>
              <a:buChar char="•"/>
            </a:pPr>
            <a:r>
              <a:rPr lang="en-US" sz="2700" kern="1200" dirty="0">
                <a:solidFill>
                  <a:schemeClr val="tx1"/>
                </a:solidFill>
                <a:latin typeface="Roboto" panose="02000000000000000000" pitchFamily="2" charset="0"/>
                <a:ea typeface="Roboto" panose="02000000000000000000" pitchFamily="2" charset="0"/>
                <a:cs typeface="+mn-cs"/>
              </a:rPr>
              <a:t>Easily secures to the unit</a:t>
            </a:r>
          </a:p>
        </p:txBody>
      </p:sp>
      <p:pic>
        <p:nvPicPr>
          <p:cNvPr id="281" name="pasted-image.png"/>
          <p:cNvPicPr/>
          <p:nvPr/>
        </p:nvPicPr>
        <p:blipFill>
          <a:blip r:embed="rId2"/>
          <a:stretch>
            <a:fillRect/>
          </a:stretch>
        </p:blipFill>
        <p:spPr>
          <a:xfrm>
            <a:off x="9163506" y="3149693"/>
            <a:ext cx="3448049" cy="5278672"/>
          </a:xfrm>
          <a:prstGeom prst="rect">
            <a:avLst/>
          </a:prstGeom>
        </p:spPr>
      </p:pic>
      <p:pic>
        <p:nvPicPr>
          <p:cNvPr id="3" name="Picture 2" descr="A picture containing indoor, table, sitting, computer&#10;&#10;Description automatically generated">
            <a:extLst>
              <a:ext uri="{FF2B5EF4-FFF2-40B4-BE49-F238E27FC236}">
                <a16:creationId xmlns:a16="http://schemas.microsoft.com/office/drawing/2014/main" id="{BD9D085B-D695-45A1-9001-C531A8600E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465" y="5789029"/>
            <a:ext cx="3306471" cy="2628644"/>
          </a:xfrm>
          <a:prstGeom prst="rect">
            <a:avLst/>
          </a:prstGeom>
        </p:spPr>
      </p:pic>
      <p:pic>
        <p:nvPicPr>
          <p:cNvPr id="2" name="pasted-image.png">
            <a:extLst>
              <a:ext uri="{FF2B5EF4-FFF2-40B4-BE49-F238E27FC236}">
                <a16:creationId xmlns:a16="http://schemas.microsoft.com/office/drawing/2014/main" id="{E42AD80F-0A9C-44BC-C5DA-458D66495C97}"/>
              </a:ext>
            </a:extLst>
          </p:cNvPr>
          <p:cNvPicPr/>
          <p:nvPr/>
        </p:nvPicPr>
        <p:blipFill>
          <a:blip r:embed="rId4"/>
          <a:stretch>
            <a:fillRect/>
          </a:stretch>
        </p:blipFill>
        <p:spPr>
          <a:xfrm>
            <a:off x="5310730" y="766540"/>
            <a:ext cx="3448049" cy="4582126"/>
          </a:xfrm>
          <a:prstGeom prst="rect">
            <a:avLst/>
          </a:prstGeom>
        </p:spPr>
      </p:pic>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5077" y="8986520"/>
            <a:ext cx="3306471" cy="694358"/>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5BC792-2E85-41FE-B0BA-BD26D80F0419}"/>
              </a:ext>
            </a:extLst>
          </p:cNvPr>
          <p:cNvPicPr>
            <a:picLocks noChangeAspect="1"/>
          </p:cNvPicPr>
          <p:nvPr/>
        </p:nvPicPr>
        <p:blipFill>
          <a:blip r:embed="rId2"/>
          <a:stretch>
            <a:fillRect/>
          </a:stretch>
        </p:blipFill>
        <p:spPr>
          <a:xfrm>
            <a:off x="1595949" y="1149195"/>
            <a:ext cx="9144847" cy="6709771"/>
          </a:xfrm>
          <a:prstGeom prst="rect">
            <a:avLst/>
          </a:prstGeom>
        </p:spPr>
      </p:pic>
      <p:sp>
        <p:nvSpPr>
          <p:cNvPr id="6" name="Shape 94">
            <a:extLst>
              <a:ext uri="{FF2B5EF4-FFF2-40B4-BE49-F238E27FC236}">
                <a16:creationId xmlns:a16="http://schemas.microsoft.com/office/drawing/2014/main" id="{683B0EA9-E19D-4FA3-9D37-34093A25CB25}"/>
              </a:ext>
            </a:extLst>
          </p:cNvPr>
          <p:cNvSpPr txBox="1">
            <a:spLocks/>
          </p:cNvSpPr>
          <p:nvPr/>
        </p:nvSpPr>
        <p:spPr>
          <a:xfrm>
            <a:off x="789029" y="0"/>
            <a:ext cx="11099800" cy="12948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fontScale="97500"/>
          </a:bodyPr>
          <a:lstStyle>
            <a:lvl1pPr algn="ctr" defTabSz="584200">
              <a:defRPr sz="8000">
                <a:latin typeface="+mj-lt"/>
                <a:ea typeface="+mj-ea"/>
                <a:cs typeface="+mj-cs"/>
                <a:sym typeface="Bebas Neue"/>
              </a:defRPr>
            </a:lvl1pPr>
            <a:lvl2pPr indent="228600" algn="ctr" defTabSz="584200">
              <a:defRPr sz="8000">
                <a:latin typeface="+mj-lt"/>
                <a:ea typeface="+mj-ea"/>
                <a:cs typeface="+mj-cs"/>
                <a:sym typeface="Bebas Neue"/>
              </a:defRPr>
            </a:lvl2pPr>
            <a:lvl3pPr indent="457200" algn="ctr" defTabSz="584200">
              <a:defRPr sz="8000">
                <a:latin typeface="+mj-lt"/>
                <a:ea typeface="+mj-ea"/>
                <a:cs typeface="+mj-cs"/>
                <a:sym typeface="Bebas Neue"/>
              </a:defRPr>
            </a:lvl3pPr>
            <a:lvl4pPr indent="685800" algn="ctr" defTabSz="584200">
              <a:defRPr sz="8000">
                <a:latin typeface="+mj-lt"/>
                <a:ea typeface="+mj-ea"/>
                <a:cs typeface="+mj-cs"/>
                <a:sym typeface="Bebas Neue"/>
              </a:defRPr>
            </a:lvl4pPr>
            <a:lvl5pPr indent="914400" algn="ctr" defTabSz="584200">
              <a:defRPr sz="8000">
                <a:latin typeface="+mj-lt"/>
                <a:ea typeface="+mj-ea"/>
                <a:cs typeface="+mj-cs"/>
                <a:sym typeface="Bebas Neue"/>
              </a:defRPr>
            </a:lvl5pPr>
            <a:lvl6pPr indent="1143000" algn="ctr" defTabSz="584200">
              <a:defRPr sz="8000">
                <a:latin typeface="+mj-lt"/>
                <a:ea typeface="+mj-ea"/>
                <a:cs typeface="+mj-cs"/>
                <a:sym typeface="Bebas Neue"/>
              </a:defRPr>
            </a:lvl6pPr>
            <a:lvl7pPr indent="1371600" algn="ctr" defTabSz="584200">
              <a:defRPr sz="8000">
                <a:latin typeface="+mj-lt"/>
                <a:ea typeface="+mj-ea"/>
                <a:cs typeface="+mj-cs"/>
                <a:sym typeface="Bebas Neue"/>
              </a:defRPr>
            </a:lvl7pPr>
            <a:lvl8pPr indent="1600200" algn="ctr" defTabSz="584200">
              <a:defRPr sz="8000">
                <a:latin typeface="+mj-lt"/>
                <a:ea typeface="+mj-ea"/>
                <a:cs typeface="+mj-cs"/>
                <a:sym typeface="Bebas Neue"/>
              </a:defRPr>
            </a:lvl8pPr>
            <a:lvl9pPr indent="1828800" algn="ctr" defTabSz="584200">
              <a:defRPr sz="8000">
                <a:latin typeface="+mj-lt"/>
                <a:ea typeface="+mj-ea"/>
                <a:cs typeface="+mj-cs"/>
                <a:sym typeface="Bebas Neue"/>
              </a:defRPr>
            </a:lvl9pPr>
          </a:lstStyle>
          <a:p>
            <a:pPr>
              <a:defRPr sz="1800"/>
            </a:pPr>
            <a:r>
              <a:rPr lang="en-US" sz="7200">
                <a:solidFill>
                  <a:srgbClr val="F2802A"/>
                </a:solidFill>
              </a:rPr>
              <a:t>Shipping &amp; Handling chart</a:t>
            </a:r>
          </a:p>
        </p:txBody>
      </p:sp>
      <p:cxnSp>
        <p:nvCxnSpPr>
          <p:cNvPr id="12" name="Straight Arrow Connector 11">
            <a:extLst>
              <a:ext uri="{FF2B5EF4-FFF2-40B4-BE49-F238E27FC236}">
                <a16:creationId xmlns:a16="http://schemas.microsoft.com/office/drawing/2014/main" id="{DC491300-9BFE-4113-A09F-8401CDB6B887}"/>
              </a:ext>
            </a:extLst>
          </p:cNvPr>
          <p:cNvCxnSpPr/>
          <p:nvPr/>
        </p:nvCxnSpPr>
        <p:spPr>
          <a:xfrm flipH="1" flipV="1">
            <a:off x="1205526" y="1766501"/>
            <a:ext cx="529087" cy="667110"/>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69CAB3D2-772E-4831-A714-6D635D62FDE9}"/>
              </a:ext>
            </a:extLst>
          </p:cNvPr>
          <p:cNvSpPr txBox="1"/>
          <p:nvPr/>
        </p:nvSpPr>
        <p:spPr>
          <a:xfrm>
            <a:off x="173397" y="1109911"/>
            <a:ext cx="195790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200" b="1" i="0" u="none" strike="noStrike" cap="none" spc="0" dirty="0">
                <a:ln>
                  <a:noFill/>
                </a:ln>
                <a:solidFill>
                  <a:srgbClr val="FF0000"/>
                </a:solidFill>
                <a:effectLst/>
                <a:uFillTx/>
                <a:latin typeface="Roboto" panose="02000000000000000000" pitchFamily="2" charset="0"/>
                <a:ea typeface="Roboto" panose="02000000000000000000" pitchFamily="2" charset="0"/>
                <a:sym typeface="Helvetica Light"/>
              </a:rPr>
              <a:t>1. Take the first 3 digits of </a:t>
            </a:r>
          </a:p>
          <a:p>
            <a:pPr marL="0" marR="0" indent="0" algn="ctr" defTabSz="584200" rtl="0" fontAlgn="auto" latinLnBrk="1" hangingPunct="0">
              <a:lnSpc>
                <a:spcPct val="100000"/>
              </a:lnSpc>
              <a:spcBef>
                <a:spcPts val="0"/>
              </a:spcBef>
              <a:spcAft>
                <a:spcPts val="0"/>
              </a:spcAft>
              <a:buClrTx/>
              <a:buSzTx/>
              <a:buFontTx/>
              <a:buNone/>
              <a:tabLst/>
            </a:pPr>
            <a:r>
              <a:rPr kumimoji="0" lang="en-US" sz="1200" b="1" i="0" u="none" strike="noStrike" cap="none" spc="0" dirty="0">
                <a:ln>
                  <a:noFill/>
                </a:ln>
                <a:solidFill>
                  <a:srgbClr val="FF0000"/>
                </a:solidFill>
                <a:effectLst/>
                <a:uFillTx/>
                <a:latin typeface="Roboto" panose="02000000000000000000" pitchFamily="2" charset="0"/>
                <a:ea typeface="Roboto" panose="02000000000000000000" pitchFamily="2" charset="0"/>
                <a:sym typeface="Helvetica Light"/>
              </a:rPr>
              <a:t>the Ship To zip code to </a:t>
            </a:r>
          </a:p>
          <a:p>
            <a:pPr marL="0" marR="0" indent="0" algn="ctr" defTabSz="584200" rtl="0" fontAlgn="auto" latinLnBrk="1" hangingPunct="0">
              <a:lnSpc>
                <a:spcPct val="100000"/>
              </a:lnSpc>
              <a:spcBef>
                <a:spcPts val="0"/>
              </a:spcBef>
              <a:spcAft>
                <a:spcPts val="0"/>
              </a:spcAft>
              <a:buClrTx/>
              <a:buSzTx/>
              <a:buFontTx/>
              <a:buNone/>
              <a:tabLst/>
            </a:pPr>
            <a:r>
              <a:rPr kumimoji="0" lang="en-US" sz="1200" b="1" i="0" u="none" strike="noStrike" cap="none" spc="0" dirty="0">
                <a:ln>
                  <a:noFill/>
                </a:ln>
                <a:solidFill>
                  <a:srgbClr val="FF0000"/>
                </a:solidFill>
                <a:effectLst/>
                <a:uFillTx/>
                <a:latin typeface="Roboto" panose="02000000000000000000" pitchFamily="2" charset="0"/>
                <a:ea typeface="Roboto" panose="02000000000000000000" pitchFamily="2" charset="0"/>
                <a:sym typeface="Helvetica Light"/>
              </a:rPr>
              <a:t>determine your zone</a:t>
            </a:r>
          </a:p>
        </p:txBody>
      </p:sp>
      <p:cxnSp>
        <p:nvCxnSpPr>
          <p:cNvPr id="15" name="Straight Arrow Connector 14">
            <a:extLst>
              <a:ext uri="{FF2B5EF4-FFF2-40B4-BE49-F238E27FC236}">
                <a16:creationId xmlns:a16="http://schemas.microsoft.com/office/drawing/2014/main" id="{355EC842-A6E3-4DBC-9BD8-6E154A999B9E}"/>
              </a:ext>
            </a:extLst>
          </p:cNvPr>
          <p:cNvCxnSpPr>
            <a:cxnSpLocks/>
          </p:cNvCxnSpPr>
          <p:nvPr/>
        </p:nvCxnSpPr>
        <p:spPr>
          <a:xfrm flipV="1">
            <a:off x="1205526" y="5241701"/>
            <a:ext cx="925774" cy="2478474"/>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7F296B32-D62D-4487-A918-65A8E7A8237F}"/>
              </a:ext>
            </a:extLst>
          </p:cNvPr>
          <p:cNvSpPr txBox="1"/>
          <p:nvPr/>
        </p:nvSpPr>
        <p:spPr>
          <a:xfrm>
            <a:off x="197195" y="7720175"/>
            <a:ext cx="288085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FF0000"/>
                </a:solidFill>
                <a:effectLst/>
                <a:uFillTx/>
                <a:latin typeface="Roboto" panose="02000000000000000000" pitchFamily="2" charset="0"/>
                <a:ea typeface="Roboto" panose="02000000000000000000" pitchFamily="2" charset="0"/>
                <a:sym typeface="Helvetica Light"/>
              </a:rPr>
              <a:t>2. Find the collection and model you are shipping, then find the appropriate </a:t>
            </a:r>
            <a:r>
              <a:rPr lang="en-US" sz="1200" b="1" dirty="0">
                <a:solidFill>
                  <a:srgbClr val="FF0000"/>
                </a:solidFill>
                <a:latin typeface="Roboto" panose="02000000000000000000" pitchFamily="2" charset="0"/>
                <a:ea typeface="Roboto" panose="02000000000000000000" pitchFamily="2" charset="0"/>
              </a:rPr>
              <a:t>z</a:t>
            </a:r>
            <a:r>
              <a:rPr kumimoji="0" lang="en-US" sz="1200" b="1" i="0" u="none" strike="noStrike" cap="none" spc="0" normalizeH="0" baseline="0" dirty="0">
                <a:ln>
                  <a:noFill/>
                </a:ln>
                <a:solidFill>
                  <a:srgbClr val="FF0000"/>
                </a:solidFill>
                <a:effectLst/>
                <a:uFillTx/>
                <a:latin typeface="Roboto" panose="02000000000000000000" pitchFamily="2" charset="0"/>
                <a:ea typeface="Roboto" panose="02000000000000000000" pitchFamily="2" charset="0"/>
                <a:sym typeface="Helvetica Light"/>
              </a:rPr>
              <a:t>one to see the freight cost </a:t>
            </a:r>
          </a:p>
        </p:txBody>
      </p:sp>
      <p:sp>
        <p:nvSpPr>
          <p:cNvPr id="17" name="TextBox 16">
            <a:extLst>
              <a:ext uri="{FF2B5EF4-FFF2-40B4-BE49-F238E27FC236}">
                <a16:creationId xmlns:a16="http://schemas.microsoft.com/office/drawing/2014/main" id="{5C5BBF57-CD20-49C8-B9AB-B0FF3C0AD961}"/>
              </a:ext>
            </a:extLst>
          </p:cNvPr>
          <p:cNvSpPr txBox="1"/>
          <p:nvPr/>
        </p:nvSpPr>
        <p:spPr>
          <a:xfrm>
            <a:off x="7161549" y="8044192"/>
            <a:ext cx="5218923"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Ex: Jeeves model E, shipping to zip: 10005</a:t>
            </a:r>
          </a:p>
          <a:p>
            <a:pPr marL="0" marR="0" indent="0" algn="l" defTabSz="584200" rtl="0" fontAlgn="auto" latinLnBrk="1" hangingPunct="0">
              <a:lnSpc>
                <a:spcPct val="100000"/>
              </a:lnSpc>
              <a:spcBef>
                <a:spcPts val="0"/>
              </a:spcBef>
              <a:spcAft>
                <a:spcPts val="0"/>
              </a:spcAft>
              <a:buClrTx/>
              <a:buSzTx/>
              <a:buFontTx/>
              <a:buNone/>
              <a:tabLst/>
            </a:pPr>
            <a:r>
              <a:rPr lang="en-US" sz="1200" dirty="0">
                <a:solidFill>
                  <a:srgbClr val="000000"/>
                </a:solidFill>
                <a:latin typeface="Roboto" panose="02000000000000000000" pitchFamily="2" charset="0"/>
                <a:ea typeface="Roboto" panose="02000000000000000000" pitchFamily="2" charset="0"/>
              </a:rPr>
              <a:t>Step 1: First three digits of zip = “100” … so it falls within Zone 2</a:t>
            </a:r>
          </a:p>
          <a:p>
            <a:pPr marL="0" marR="0" indent="0" algn="l" defTabSz="584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Step 2: </a:t>
            </a:r>
            <a:r>
              <a:rPr lang="en-US" sz="1200" dirty="0">
                <a:solidFill>
                  <a:srgbClr val="000000"/>
                </a:solidFill>
                <a:latin typeface="Roboto" panose="02000000000000000000" pitchFamily="2" charset="0"/>
                <a:ea typeface="Roboto" panose="02000000000000000000" pitchFamily="2" charset="0"/>
              </a:rPr>
              <a:t>Find the Collection &amp; model on chart</a:t>
            </a:r>
          </a:p>
          <a:p>
            <a:pPr marL="0" marR="0" indent="0" algn="l" defTabSz="584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Step 3: Freight rate is $40</a:t>
            </a:r>
          </a:p>
        </p:txBody>
      </p:sp>
      <p:cxnSp>
        <p:nvCxnSpPr>
          <p:cNvPr id="19" name="Straight Arrow Connector 18">
            <a:extLst>
              <a:ext uri="{FF2B5EF4-FFF2-40B4-BE49-F238E27FC236}">
                <a16:creationId xmlns:a16="http://schemas.microsoft.com/office/drawing/2014/main" id="{2C3A15EC-A113-445E-AD8B-E80DC373F54E}"/>
              </a:ext>
            </a:extLst>
          </p:cNvPr>
          <p:cNvCxnSpPr>
            <a:cxnSpLocks/>
          </p:cNvCxnSpPr>
          <p:nvPr/>
        </p:nvCxnSpPr>
        <p:spPr>
          <a:xfrm>
            <a:off x="3644721" y="3168203"/>
            <a:ext cx="3516828" cy="5198246"/>
          </a:xfrm>
          <a:prstGeom prst="straightConnector1">
            <a:avLst/>
          </a:prstGeom>
          <a:noFill/>
          <a:ln w="25400" cap="flat">
            <a:solidFill>
              <a:srgbClr val="000000"/>
            </a:solidFill>
            <a:prstDash val="solid"/>
            <a:miter lim="400000"/>
            <a:headEnd type="triangle"/>
            <a:tailEnd type="triangle"/>
          </a:ln>
          <a:effectLst/>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BC810412-CBD2-4F46-899C-A207D1CCE3E8}"/>
              </a:ext>
            </a:extLst>
          </p:cNvPr>
          <p:cNvCxnSpPr>
            <a:cxnSpLocks/>
          </p:cNvCxnSpPr>
          <p:nvPr/>
        </p:nvCxnSpPr>
        <p:spPr>
          <a:xfrm flipH="1" flipV="1">
            <a:off x="2846034" y="5475545"/>
            <a:ext cx="4315515" cy="3081338"/>
          </a:xfrm>
          <a:prstGeom prst="straightConnector1">
            <a:avLst/>
          </a:prstGeom>
          <a:noFill/>
          <a:ln w="25400" cap="flat">
            <a:solidFill>
              <a:srgbClr val="000000"/>
            </a:solidFill>
            <a:prstDash val="solid"/>
            <a:miter lim="400000"/>
            <a:headEnd type="triangle"/>
            <a:tailEnd type="triangle"/>
          </a:ln>
          <a:effectLst/>
        </p:spPr>
        <p:style>
          <a:lnRef idx="0">
            <a:scrgbClr r="0" g="0" b="0"/>
          </a:lnRef>
          <a:fillRef idx="0">
            <a:scrgbClr r="0" g="0" b="0"/>
          </a:fillRef>
          <a:effectRef idx="0">
            <a:scrgbClr r="0" g="0" b="0"/>
          </a:effectRef>
          <a:fontRef idx="none"/>
        </p:style>
      </p:cxnSp>
      <p:sp>
        <p:nvSpPr>
          <p:cNvPr id="25" name="Oval 24">
            <a:extLst>
              <a:ext uri="{FF2B5EF4-FFF2-40B4-BE49-F238E27FC236}">
                <a16:creationId xmlns:a16="http://schemas.microsoft.com/office/drawing/2014/main" id="{F36CB673-ED97-4F85-8B64-DA3E62FF6B88}"/>
              </a:ext>
            </a:extLst>
          </p:cNvPr>
          <p:cNvSpPr/>
          <p:nvPr/>
        </p:nvSpPr>
        <p:spPr>
          <a:xfrm>
            <a:off x="4383740" y="5376018"/>
            <a:ext cx="584718" cy="199053"/>
          </a:xfrm>
          <a:prstGeom prst="ellipse">
            <a:avLst/>
          </a:prstGeom>
          <a:blipFill dpi="0" rotWithShape="1">
            <a:blip r:embed="rId3">
              <a:alphaModFix amt="21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1" name="Rectangle 30">
            <a:extLst>
              <a:ext uri="{FF2B5EF4-FFF2-40B4-BE49-F238E27FC236}">
                <a16:creationId xmlns:a16="http://schemas.microsoft.com/office/drawing/2014/main" id="{E3028E93-D1AC-4BE2-A255-D49E2D0C5AF4}"/>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32" name="Picture 31">
            <a:extLst>
              <a:ext uri="{FF2B5EF4-FFF2-40B4-BE49-F238E27FC236}">
                <a16:creationId xmlns:a16="http://schemas.microsoft.com/office/drawing/2014/main" id="{923007A5-FE0A-417E-A41B-4FC15DE0C5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Tree>
    <p:extLst>
      <p:ext uri="{BB962C8B-B14F-4D97-AF65-F5344CB8AC3E}">
        <p14:creationId xmlns:p14="http://schemas.microsoft.com/office/powerpoint/2010/main" val="147509404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xfrm>
            <a:off x="952500" y="417819"/>
            <a:ext cx="11099800" cy="1384300"/>
          </a:xfrm>
          <a:prstGeom prst="rect">
            <a:avLst/>
          </a:prstGeom>
        </p:spPr>
        <p:txBody>
          <a:bodyPr anchor="t">
            <a:normAutofit/>
          </a:bodyPr>
          <a:lstStyle/>
          <a:p>
            <a:pPr lvl="0">
              <a:defRPr sz="1800"/>
            </a:pPr>
            <a:r>
              <a:rPr lang="en-US" sz="8000">
                <a:solidFill>
                  <a:srgbClr val="F2802A"/>
                </a:solidFill>
              </a:rPr>
              <a:t>CUSTOMER SERVICE</a:t>
            </a:r>
            <a:endParaRPr sz="4000">
              <a:solidFill>
                <a:srgbClr val="F2802A"/>
              </a:solidFill>
              <a:latin typeface="Ropa Sans" charset="0"/>
              <a:ea typeface="Ropa Sans" charset="0"/>
              <a:cs typeface="Ropa Sans" charset="0"/>
            </a:endParaRPr>
          </a:p>
        </p:txBody>
      </p:sp>
      <p:sp>
        <p:nvSpPr>
          <p:cNvPr id="170" name="Shape 170"/>
          <p:cNvSpPr>
            <a:spLocks noGrp="1"/>
          </p:cNvSpPr>
          <p:nvPr>
            <p:ph type="body" idx="1"/>
          </p:nvPr>
        </p:nvSpPr>
        <p:spPr>
          <a:xfrm>
            <a:off x="314583" y="1529682"/>
            <a:ext cx="12605552" cy="7175500"/>
          </a:xfrm>
          <a:prstGeom prst="rect">
            <a:avLst/>
          </a:prstGeom>
        </p:spPr>
        <p:txBody>
          <a:bodyPr>
            <a:normAutofit/>
          </a:bodyPr>
          <a:lstStyle/>
          <a:p>
            <a:pPr marL="293370" lvl="0" indent="-293370" algn="ctr" defTabSz="385572">
              <a:spcBef>
                <a:spcPts val="2700"/>
              </a:spcBef>
              <a:defRPr sz="1800"/>
            </a:pPr>
            <a:r>
              <a:rPr lang="en-US" sz="4400" dirty="0">
                <a:latin typeface="Roboto" panose="02000000000000000000" pitchFamily="2" charset="0"/>
                <a:ea typeface="Roboto" panose="02000000000000000000" pitchFamily="2" charset="0"/>
              </a:rPr>
              <a:t>Fast deliver of all stocked items –</a:t>
            </a:r>
            <a:br>
              <a:rPr lang="en-US" sz="4400" dirty="0">
                <a:latin typeface="Roboto" panose="02000000000000000000" pitchFamily="2" charset="0"/>
                <a:ea typeface="Roboto" panose="02000000000000000000" pitchFamily="2" charset="0"/>
              </a:rPr>
            </a:br>
            <a:r>
              <a:rPr lang="en-US" sz="4400" dirty="0">
                <a:latin typeface="Roboto" panose="02000000000000000000" pitchFamily="2" charset="0"/>
                <a:ea typeface="Roboto" panose="02000000000000000000" pitchFamily="2" charset="0"/>
              </a:rPr>
              <a:t>24hr order processing time</a:t>
            </a:r>
          </a:p>
          <a:p>
            <a:pPr marL="293370" lvl="0" indent="-293370" algn="ctr" defTabSz="385572">
              <a:spcBef>
                <a:spcPts val="2700"/>
              </a:spcBef>
              <a:defRPr sz="1800"/>
            </a:pPr>
            <a:r>
              <a:rPr lang="en-US" sz="4400" dirty="0">
                <a:latin typeface="Roboto" panose="02000000000000000000" pitchFamily="2" charset="0"/>
                <a:ea typeface="Roboto" panose="02000000000000000000" pitchFamily="2" charset="0"/>
              </a:rPr>
              <a:t>Drop shipping at no extra price</a:t>
            </a:r>
          </a:p>
          <a:p>
            <a:pPr marL="293370" lvl="0" indent="-293370" algn="ctr" defTabSz="385572">
              <a:spcBef>
                <a:spcPts val="2700"/>
              </a:spcBef>
              <a:defRPr sz="1800"/>
            </a:pPr>
            <a:r>
              <a:rPr lang="en-US" sz="4400" dirty="0">
                <a:latin typeface="Roboto" panose="02000000000000000000" pitchFamily="2" charset="0"/>
                <a:ea typeface="Roboto" panose="02000000000000000000" pitchFamily="2" charset="0"/>
              </a:rPr>
              <a:t>Telephone Customer support available</a:t>
            </a:r>
            <a:br>
              <a:rPr lang="en-US" sz="4400" dirty="0">
                <a:latin typeface="Roboto" panose="02000000000000000000" pitchFamily="2" charset="0"/>
                <a:ea typeface="Roboto" panose="02000000000000000000" pitchFamily="2" charset="0"/>
              </a:rPr>
            </a:br>
            <a:r>
              <a:rPr lang="en-US" sz="4400" dirty="0">
                <a:latin typeface="Roboto" panose="02000000000000000000" pitchFamily="2" charset="0"/>
                <a:ea typeface="Roboto" panose="02000000000000000000" pitchFamily="2" charset="0"/>
              </a:rPr>
              <a:t>8am–5pm EST:</a:t>
            </a:r>
            <a:br>
              <a:rPr lang="en-US" sz="4400" dirty="0">
                <a:latin typeface="Roboto" panose="02000000000000000000" pitchFamily="2" charset="0"/>
                <a:ea typeface="Roboto" panose="02000000000000000000" pitchFamily="2" charset="0"/>
              </a:rPr>
            </a:br>
            <a:br>
              <a:rPr lang="en-US" sz="4400" dirty="0">
                <a:latin typeface="Roboto" panose="02000000000000000000" pitchFamily="2" charset="0"/>
                <a:ea typeface="Roboto" panose="02000000000000000000" pitchFamily="2" charset="0"/>
              </a:rPr>
            </a:br>
            <a:r>
              <a:rPr lang="en-US" sz="4800" b="1" dirty="0">
                <a:latin typeface="Roboto" panose="02000000000000000000" pitchFamily="2" charset="0"/>
                <a:ea typeface="Roboto" panose="02000000000000000000" pitchFamily="2" charset="0"/>
              </a:rPr>
              <a:t>+1(404)350-9738</a:t>
            </a:r>
            <a:endParaRPr lang="en-US" sz="4400" b="1" dirty="0">
              <a:latin typeface="Roboto" panose="02000000000000000000" pitchFamily="2" charset="0"/>
              <a:ea typeface="Roboto" panose="02000000000000000000" pitchFamily="2" charset="0"/>
            </a:endParaRPr>
          </a:p>
        </p:txBody>
      </p:sp>
      <p:sp>
        <p:nvSpPr>
          <p:cNvPr id="6" name="Rectangle 5"/>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Tree>
    <p:extLst>
      <p:ext uri="{BB962C8B-B14F-4D97-AF65-F5344CB8AC3E}">
        <p14:creationId xmlns:p14="http://schemas.microsoft.com/office/powerpoint/2010/main" val="209698118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xfrm>
            <a:off x="952500" y="-2851"/>
            <a:ext cx="11099800" cy="1384300"/>
          </a:xfrm>
          <a:prstGeom prst="rect">
            <a:avLst/>
          </a:prstGeom>
        </p:spPr>
        <p:txBody>
          <a:bodyPr anchor="t">
            <a:normAutofit/>
          </a:bodyPr>
          <a:lstStyle/>
          <a:p>
            <a:pPr lvl="0">
              <a:defRPr sz="1800"/>
            </a:pPr>
            <a:r>
              <a:rPr lang="en-US" sz="8000">
                <a:solidFill>
                  <a:srgbClr val="F2802A"/>
                </a:solidFill>
              </a:rPr>
              <a:t>ONLINE RESOURCES</a:t>
            </a:r>
            <a:endParaRPr sz="4000">
              <a:solidFill>
                <a:srgbClr val="F2802A"/>
              </a:solidFill>
              <a:latin typeface="Ropa Sans" charset="0"/>
              <a:ea typeface="Roboto" panose="02000000000000000000" pitchFamily="2" charset="0"/>
              <a:cs typeface="Ropa Sans" charset="0"/>
            </a:endParaRPr>
          </a:p>
        </p:txBody>
      </p:sp>
      <p:sp>
        <p:nvSpPr>
          <p:cNvPr id="6" name="Rectangle 5"/>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ea typeface="Roboto" panose="02000000000000000000" pitchFamily="2" charset="0"/>
              <a:sym typeface="Helvetica Light"/>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
        <p:nvSpPr>
          <p:cNvPr id="11" name="TextBox 10">
            <a:extLst>
              <a:ext uri="{FF2B5EF4-FFF2-40B4-BE49-F238E27FC236}">
                <a16:creationId xmlns:a16="http://schemas.microsoft.com/office/drawing/2014/main" id="{0EADE57D-E02A-4181-9746-70CCA7D59BDE}"/>
              </a:ext>
            </a:extLst>
          </p:cNvPr>
          <p:cNvSpPr txBox="1"/>
          <p:nvPr/>
        </p:nvSpPr>
        <p:spPr>
          <a:xfrm>
            <a:off x="353471" y="2703331"/>
            <a:ext cx="708679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dirty="0">
                <a:solidFill>
                  <a:srgbClr val="EF802A"/>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ambaproducts.com/order-status/</a:t>
            </a:r>
            <a:endParaRPr kumimoji="0" lang="en-US" sz="3600" b="0" i="0" strike="noStrike" cap="none" spc="0" normalizeH="0" baseline="0" dirty="0">
              <a:ln>
                <a:noFill/>
              </a:ln>
              <a:solidFill>
                <a:srgbClr val="EF802A"/>
              </a:solidFill>
              <a:effectLst/>
              <a:uFillTx/>
              <a:latin typeface="Roboto" panose="02000000000000000000" pitchFamily="2" charset="0"/>
              <a:ea typeface="Roboto" panose="02000000000000000000" pitchFamily="2" charset="0"/>
              <a:sym typeface="Helvetica Light"/>
            </a:endParaRPr>
          </a:p>
        </p:txBody>
      </p:sp>
      <p:sp>
        <p:nvSpPr>
          <p:cNvPr id="12" name="Rectangle 11">
            <a:extLst>
              <a:ext uri="{FF2B5EF4-FFF2-40B4-BE49-F238E27FC236}">
                <a16:creationId xmlns:a16="http://schemas.microsoft.com/office/drawing/2014/main" id="{4536D238-AC7B-4180-AD13-16E6575AAFC6}"/>
              </a:ext>
            </a:extLst>
          </p:cNvPr>
          <p:cNvSpPr/>
          <p:nvPr/>
        </p:nvSpPr>
        <p:spPr>
          <a:xfrm>
            <a:off x="353471" y="2264563"/>
            <a:ext cx="6178208" cy="569874"/>
          </a:xfrm>
          <a:prstGeom prst="rect">
            <a:avLst/>
          </a:prstGeom>
        </p:spPr>
        <p:txBody>
          <a:bodyPr wrap="square">
            <a:noAutofit/>
          </a:bodyPr>
          <a:lstStyle/>
          <a:p>
            <a:pPr marL="293370" indent="-293370" algn="l" defTabSz="385572">
              <a:spcBef>
                <a:spcPts val="2700"/>
              </a:spcBef>
              <a:defRPr sz="1800"/>
            </a:pPr>
            <a:r>
              <a:rPr lang="en-US" sz="3200" dirty="0">
                <a:latin typeface="Roboto" panose="02000000000000000000" pitchFamily="2" charset="0"/>
                <a:ea typeface="Roboto" panose="02000000000000000000" pitchFamily="2" charset="0"/>
              </a:rPr>
              <a:t>EASY ORDER TRACKING:</a:t>
            </a:r>
          </a:p>
        </p:txBody>
      </p:sp>
      <p:pic>
        <p:nvPicPr>
          <p:cNvPr id="14" name="Picture 13">
            <a:extLst>
              <a:ext uri="{FF2B5EF4-FFF2-40B4-BE49-F238E27FC236}">
                <a16:creationId xmlns:a16="http://schemas.microsoft.com/office/drawing/2014/main" id="{9F521315-2A8B-4212-B66F-23D30D38F6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259" r="2208" b="3794"/>
          <a:stretch/>
        </p:blipFill>
        <p:spPr>
          <a:xfrm>
            <a:off x="8088472" y="2198624"/>
            <a:ext cx="4751688" cy="4032725"/>
          </a:xfrm>
          <a:prstGeom prst="rect">
            <a:avLst/>
          </a:prstGeom>
        </p:spPr>
      </p:pic>
      <p:sp>
        <p:nvSpPr>
          <p:cNvPr id="15" name="TextBox 14">
            <a:extLst>
              <a:ext uri="{FF2B5EF4-FFF2-40B4-BE49-F238E27FC236}">
                <a16:creationId xmlns:a16="http://schemas.microsoft.com/office/drawing/2014/main" id="{DC5DCF21-6D9B-4606-9720-8AF45CBCB502}"/>
              </a:ext>
            </a:extLst>
          </p:cNvPr>
          <p:cNvSpPr txBox="1"/>
          <p:nvPr/>
        </p:nvSpPr>
        <p:spPr>
          <a:xfrm>
            <a:off x="7615940" y="8479562"/>
            <a:ext cx="534559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2400" dirty="0">
                <a:solidFill>
                  <a:srgbClr val="000000"/>
                </a:solidFill>
                <a:latin typeface="Roboto" panose="02000000000000000000" pitchFamily="2" charset="0"/>
                <a:ea typeface="Roboto" panose="02000000000000000000" pitchFamily="2" charset="0"/>
                <a:hlinkClick r:id="rId5"/>
              </a:rPr>
              <a:t>customerservice@ambaproducts.com</a:t>
            </a:r>
            <a:r>
              <a:rPr lang="en-US" sz="2400" dirty="0">
                <a:solidFill>
                  <a:srgbClr val="000000"/>
                </a:solidFill>
                <a:latin typeface="Roboto" panose="02000000000000000000" pitchFamily="2" charset="0"/>
                <a:ea typeface="Roboto" panose="02000000000000000000" pitchFamily="2" charset="0"/>
              </a:rPr>
              <a:t> </a:t>
            </a:r>
            <a:endPar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18" name="TextBox 17">
            <a:extLst>
              <a:ext uri="{FF2B5EF4-FFF2-40B4-BE49-F238E27FC236}">
                <a16:creationId xmlns:a16="http://schemas.microsoft.com/office/drawing/2014/main" id="{25E5D221-1271-4E1F-95E1-3A80C2D0B7D0}"/>
              </a:ext>
            </a:extLst>
          </p:cNvPr>
          <p:cNvSpPr txBox="1"/>
          <p:nvPr/>
        </p:nvSpPr>
        <p:spPr>
          <a:xfrm>
            <a:off x="7615940" y="7732503"/>
            <a:ext cx="4705809"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2400">
                <a:solidFill>
                  <a:srgbClr val="000000"/>
                </a:solidFill>
                <a:latin typeface="Roboto" panose="02000000000000000000" pitchFamily="2" charset="0"/>
                <a:ea typeface="Roboto" panose="02000000000000000000" pitchFamily="2" charset="0"/>
                <a:hlinkClick r:id="rId6"/>
              </a:rPr>
              <a:t>orders@ambaproducts.com</a:t>
            </a:r>
            <a:br>
              <a:rPr lang="en-US" sz="2400">
                <a:solidFill>
                  <a:srgbClr val="000000"/>
                </a:solidFill>
                <a:latin typeface="Roboto" panose="02000000000000000000" pitchFamily="2" charset="0"/>
                <a:ea typeface="Roboto" panose="02000000000000000000" pitchFamily="2" charset="0"/>
              </a:rPr>
            </a:br>
            <a:r>
              <a:rPr lang="en-US" sz="2400">
                <a:solidFill>
                  <a:srgbClr val="000000"/>
                </a:solidFill>
                <a:latin typeface="Roboto" panose="02000000000000000000" pitchFamily="2" charset="0"/>
                <a:ea typeface="Roboto" panose="02000000000000000000" pitchFamily="2" charset="0"/>
                <a:hlinkClick r:id="rId7"/>
              </a:rPr>
              <a:t>returns@ambaproducts.com</a:t>
            </a:r>
            <a:r>
              <a:rPr lang="en-US" sz="2400">
                <a:solidFill>
                  <a:srgbClr val="000000"/>
                </a:solidFill>
                <a:latin typeface="Roboto" panose="02000000000000000000" pitchFamily="2" charset="0"/>
                <a:ea typeface="Roboto" panose="02000000000000000000" pitchFamily="2" charset="0"/>
              </a:rPr>
              <a:t> </a:t>
            </a:r>
            <a:endParaRPr kumimoji="0" lang="en-US" sz="2400" b="0" i="0" u="none" strike="noStrike" cap="none" spc="0" normalizeH="0" baseline="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16" name="Rectangle 15">
            <a:extLst>
              <a:ext uri="{FF2B5EF4-FFF2-40B4-BE49-F238E27FC236}">
                <a16:creationId xmlns:a16="http://schemas.microsoft.com/office/drawing/2014/main" id="{D10E1830-E6FE-40FF-8757-77212DE5AEE2}"/>
              </a:ext>
            </a:extLst>
          </p:cNvPr>
          <p:cNvSpPr/>
          <p:nvPr/>
        </p:nvSpPr>
        <p:spPr>
          <a:xfrm>
            <a:off x="7657338" y="1485570"/>
            <a:ext cx="5262797" cy="769441"/>
          </a:xfrm>
          <a:prstGeom prst="rect">
            <a:avLst/>
          </a:prstGeom>
        </p:spPr>
        <p:txBody>
          <a:bodyPr wrap="square">
            <a:normAutofit fontScale="85000" lnSpcReduction="10000"/>
          </a:bodyPr>
          <a:lstStyle/>
          <a:p>
            <a:pPr marL="293370" indent="-293370" defTabSz="385572">
              <a:spcBef>
                <a:spcPts val="2700"/>
              </a:spcBef>
              <a:defRPr sz="1800"/>
            </a:pPr>
            <a:r>
              <a:rPr lang="en-US" sz="4400" dirty="0">
                <a:latin typeface="Roboto" panose="02000000000000000000" pitchFamily="2" charset="0"/>
                <a:ea typeface="Roboto" panose="02000000000000000000" pitchFamily="2" charset="0"/>
              </a:rPr>
              <a:t>SHOWROOM LOCATOR</a:t>
            </a:r>
          </a:p>
        </p:txBody>
      </p:sp>
      <p:sp>
        <p:nvSpPr>
          <p:cNvPr id="17" name="Rectangle 16">
            <a:extLst>
              <a:ext uri="{FF2B5EF4-FFF2-40B4-BE49-F238E27FC236}">
                <a16:creationId xmlns:a16="http://schemas.microsoft.com/office/drawing/2014/main" id="{E286588B-29F7-4B10-B85C-F4B68A7314C6}"/>
              </a:ext>
            </a:extLst>
          </p:cNvPr>
          <p:cNvSpPr/>
          <p:nvPr/>
        </p:nvSpPr>
        <p:spPr>
          <a:xfrm>
            <a:off x="8088472" y="6210652"/>
            <a:ext cx="4751688" cy="425555"/>
          </a:xfrm>
          <a:prstGeom prst="rect">
            <a:avLst/>
          </a:prstGeom>
        </p:spPr>
        <p:txBody>
          <a:bodyPr wrap="square">
            <a:normAutofit fontScale="70000" lnSpcReduction="20000"/>
          </a:bodyPr>
          <a:lstStyle/>
          <a:p>
            <a:pPr algn="l" rtl="0" latinLnBrk="1" hangingPunct="0"/>
            <a:r>
              <a:rPr lang="en-US" dirty="0">
                <a:solidFill>
                  <a:srgbClr val="EF802A"/>
                </a:solidFill>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ambaproducts.com/showrooms</a:t>
            </a:r>
            <a:endParaRPr lang="en-US" dirty="0">
              <a:solidFill>
                <a:srgbClr val="EF802A"/>
              </a:solidFill>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35D80291-498F-4F9C-8D0D-17FE2C6F16C6}"/>
              </a:ext>
            </a:extLst>
          </p:cNvPr>
          <p:cNvSpPr/>
          <p:nvPr/>
        </p:nvSpPr>
        <p:spPr>
          <a:xfrm>
            <a:off x="7538275" y="7169341"/>
            <a:ext cx="4592790" cy="707886"/>
          </a:xfrm>
          <a:prstGeom prst="rect">
            <a:avLst/>
          </a:prstGeom>
        </p:spPr>
        <p:txBody>
          <a:bodyPr wrap="square">
            <a:spAutoFit/>
          </a:bodyPr>
          <a:lstStyle/>
          <a:p>
            <a:pPr marL="293370" indent="-293370" algn="l" defTabSz="385572">
              <a:spcBef>
                <a:spcPts val="2700"/>
              </a:spcBef>
              <a:defRPr sz="1800"/>
            </a:pPr>
            <a:r>
              <a:rPr lang="en-US" sz="4000" dirty="0">
                <a:latin typeface="Roboto" panose="02000000000000000000" pitchFamily="2" charset="0"/>
                <a:ea typeface="Roboto" panose="02000000000000000000" pitchFamily="2" charset="0"/>
              </a:rPr>
              <a:t>EMAIL CONTACTS:</a:t>
            </a:r>
          </a:p>
        </p:txBody>
      </p:sp>
      <p:sp>
        <p:nvSpPr>
          <p:cNvPr id="20" name="Rectangle 19">
            <a:extLst>
              <a:ext uri="{FF2B5EF4-FFF2-40B4-BE49-F238E27FC236}">
                <a16:creationId xmlns:a16="http://schemas.microsoft.com/office/drawing/2014/main" id="{3A9AFC03-3718-4B53-A55B-69C71F485761}"/>
              </a:ext>
            </a:extLst>
          </p:cNvPr>
          <p:cNvSpPr/>
          <p:nvPr/>
        </p:nvSpPr>
        <p:spPr>
          <a:xfrm>
            <a:off x="353471" y="1258702"/>
            <a:ext cx="8492836" cy="669878"/>
          </a:xfrm>
          <a:prstGeom prst="rect">
            <a:avLst/>
          </a:prstGeom>
        </p:spPr>
        <p:txBody>
          <a:bodyPr wrap="square">
            <a:noAutofit/>
          </a:bodyPr>
          <a:lstStyle/>
          <a:p>
            <a:pPr marL="293370" indent="-293370" algn="l" defTabSz="385572">
              <a:spcBef>
                <a:spcPts val="2700"/>
              </a:spcBef>
              <a:defRPr sz="1800"/>
            </a:pPr>
            <a:r>
              <a:rPr lang="en-US" sz="3200" dirty="0">
                <a:latin typeface="Roboto" panose="02000000000000000000" pitchFamily="2" charset="0"/>
                <a:ea typeface="Roboto" panose="02000000000000000000" pitchFamily="2" charset="0"/>
              </a:rPr>
              <a:t>CATALOGS &amp; PRICE LISTS:</a:t>
            </a:r>
          </a:p>
        </p:txBody>
      </p:sp>
      <p:sp>
        <p:nvSpPr>
          <p:cNvPr id="2" name="Rectangle 1">
            <a:extLst>
              <a:ext uri="{FF2B5EF4-FFF2-40B4-BE49-F238E27FC236}">
                <a16:creationId xmlns:a16="http://schemas.microsoft.com/office/drawing/2014/main" id="{0AF04201-6730-4A75-9936-D0FB222CEE84}"/>
              </a:ext>
            </a:extLst>
          </p:cNvPr>
          <p:cNvSpPr/>
          <p:nvPr/>
        </p:nvSpPr>
        <p:spPr>
          <a:xfrm>
            <a:off x="353471" y="1654516"/>
            <a:ext cx="6701724" cy="646331"/>
          </a:xfrm>
          <a:prstGeom prst="rect">
            <a:avLst/>
          </a:prstGeom>
        </p:spPr>
        <p:txBody>
          <a:bodyPr wrap="square">
            <a:spAutoFit/>
          </a:bodyPr>
          <a:lstStyle/>
          <a:p>
            <a:pPr algn="l" rtl="0" latinLnBrk="1" hangingPunct="0"/>
            <a:r>
              <a:rPr lang="en-US">
                <a:solidFill>
                  <a:srgbClr val="EF802A"/>
                </a:solidFill>
                <a:latin typeface="Roboto" panose="02000000000000000000" pitchFamily="2" charset="0"/>
                <a:ea typeface="Roboto" panose="02000000000000000000" pitchFamily="2" charset="0"/>
                <a:hlinkClick r:id="rId9">
                  <a:extLst>
                    <a:ext uri="{A12FA001-AC4F-418D-AE19-62706E023703}">
                      <ahyp:hlinkClr xmlns:ahyp="http://schemas.microsoft.com/office/drawing/2018/hyperlinkcolor" val="tx"/>
                    </a:ext>
                  </a:extLst>
                </a:hlinkClick>
              </a:rPr>
              <a:t>ambaproducts.com/catalogs</a:t>
            </a:r>
            <a:endParaRPr lang="en-US">
              <a:solidFill>
                <a:srgbClr val="EF802A"/>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E9E414D8-3DD5-4327-89DA-FD34389E0F09}"/>
              </a:ext>
            </a:extLst>
          </p:cNvPr>
          <p:cNvSpPr txBox="1"/>
          <p:nvPr/>
        </p:nvSpPr>
        <p:spPr>
          <a:xfrm>
            <a:off x="353471" y="4487349"/>
            <a:ext cx="6487064"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sz="3200" dirty="0">
                <a:latin typeface="Roboto" panose="02000000000000000000" pitchFamily="2" charset="0"/>
                <a:ea typeface="Roboto" panose="02000000000000000000" pitchFamily="2" charset="0"/>
              </a:rPr>
              <a:t>RGA/Warranty Claims:</a:t>
            </a:r>
            <a:endPar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4" name="TextBox 3">
            <a:extLst>
              <a:ext uri="{FF2B5EF4-FFF2-40B4-BE49-F238E27FC236}">
                <a16:creationId xmlns:a16="http://schemas.microsoft.com/office/drawing/2014/main" id="{6AEF37C9-3CB5-440D-8985-AF12AF5F6C8E}"/>
              </a:ext>
            </a:extLst>
          </p:cNvPr>
          <p:cNvSpPr txBox="1"/>
          <p:nvPr/>
        </p:nvSpPr>
        <p:spPr>
          <a:xfrm>
            <a:off x="353471" y="4975070"/>
            <a:ext cx="648706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dirty="0">
                <a:latin typeface="Roboto" panose="02000000000000000000" pitchFamily="2" charset="0"/>
                <a:ea typeface="Roboto" panose="02000000000000000000" pitchFamily="2" charset="0"/>
                <a:hlinkClick r:id="rId10"/>
              </a:rPr>
              <a:t>ambaproducts.com/RGA</a:t>
            </a:r>
            <a:endParaRPr kumimoji="0" lang="en-US" sz="36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5" name="TextBox 4">
            <a:extLst>
              <a:ext uri="{FF2B5EF4-FFF2-40B4-BE49-F238E27FC236}">
                <a16:creationId xmlns:a16="http://schemas.microsoft.com/office/drawing/2014/main" id="{AB5711B6-2D51-CD64-A54A-339541E7A393}"/>
              </a:ext>
            </a:extLst>
          </p:cNvPr>
          <p:cNvSpPr txBox="1"/>
          <p:nvPr/>
        </p:nvSpPr>
        <p:spPr>
          <a:xfrm>
            <a:off x="353471" y="3284006"/>
            <a:ext cx="7800522"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3200" dirty="0">
                <a:solidFill>
                  <a:srgbClr val="000000"/>
                </a:solidFill>
                <a:latin typeface="Roboto" panose="02000000000000000000" pitchFamily="2" charset="0"/>
                <a:ea typeface="Roboto" panose="02000000000000000000" pitchFamily="2" charset="0"/>
              </a:rPr>
              <a:t>STOCK CHECK:</a:t>
            </a:r>
            <a:br>
              <a:rPr lang="en-US" sz="3200" dirty="0">
                <a:solidFill>
                  <a:srgbClr val="000000"/>
                </a:solidFill>
                <a:latin typeface="Roboto" panose="02000000000000000000" pitchFamily="2" charset="0"/>
                <a:ea typeface="Roboto" panose="02000000000000000000" pitchFamily="2" charset="0"/>
              </a:rPr>
            </a:br>
            <a:r>
              <a:rPr lang="en-US" sz="3200" dirty="0">
                <a:solidFill>
                  <a:srgbClr val="000000"/>
                </a:solidFill>
                <a:latin typeface="Roboto" panose="02000000000000000000" pitchFamily="2" charset="0"/>
                <a:ea typeface="Roboto" panose="02000000000000000000" pitchFamily="2" charset="0"/>
                <a:hlinkClick r:id="rId11"/>
              </a:rPr>
              <a:t>ambaproducts.com/</a:t>
            </a:r>
            <a:r>
              <a:rPr lang="en-US" sz="3200" dirty="0" err="1">
                <a:solidFill>
                  <a:srgbClr val="000000"/>
                </a:solidFill>
                <a:latin typeface="Roboto" panose="02000000000000000000" pitchFamily="2" charset="0"/>
                <a:ea typeface="Roboto" panose="02000000000000000000" pitchFamily="2" charset="0"/>
                <a:hlinkClick r:id="rId11"/>
              </a:rPr>
              <a:t>stockcheck</a:t>
            </a:r>
            <a:r>
              <a:rPr lang="en-US" sz="3200" dirty="0">
                <a:solidFill>
                  <a:srgbClr val="000000"/>
                </a:solidFill>
                <a:latin typeface="Roboto" panose="02000000000000000000" pitchFamily="2" charset="0"/>
                <a:ea typeface="Roboto" panose="02000000000000000000" pitchFamily="2" charset="0"/>
                <a:hlinkClick r:id="rId11"/>
              </a:rPr>
              <a:t>/</a:t>
            </a:r>
            <a:r>
              <a:rPr lang="en-US" sz="3200" dirty="0">
                <a:solidFill>
                  <a:srgbClr val="000000"/>
                </a:solidFill>
                <a:latin typeface="Roboto" panose="02000000000000000000" pitchFamily="2" charset="0"/>
                <a:ea typeface="Roboto" panose="02000000000000000000" pitchFamily="2" charset="0"/>
              </a:rPr>
              <a:t> </a:t>
            </a:r>
            <a:endPar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8" name="TextBox 7">
            <a:extLst>
              <a:ext uri="{FF2B5EF4-FFF2-40B4-BE49-F238E27FC236}">
                <a16:creationId xmlns:a16="http://schemas.microsoft.com/office/drawing/2014/main" id="{75F5C903-A6B4-68E9-0C71-8113D50C1691}"/>
              </a:ext>
            </a:extLst>
          </p:cNvPr>
          <p:cNvSpPr txBox="1"/>
          <p:nvPr/>
        </p:nvSpPr>
        <p:spPr>
          <a:xfrm>
            <a:off x="216647" y="7173852"/>
            <a:ext cx="3274508"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hlinkClick r:id="rId12"/>
              </a:rPr>
              <a:t>Display Program</a:t>
            </a:r>
            <a:endPar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pic>
        <p:nvPicPr>
          <p:cNvPr id="10" name="Picture 9">
            <a:extLst>
              <a:ext uri="{FF2B5EF4-FFF2-40B4-BE49-F238E27FC236}">
                <a16:creationId xmlns:a16="http://schemas.microsoft.com/office/drawing/2014/main" id="{499EB757-CF4F-C9CB-76B7-FDE61EA4811A}"/>
              </a:ext>
            </a:extLst>
          </p:cNvPr>
          <p:cNvPicPr>
            <a:picLocks noChangeAspect="1"/>
          </p:cNvPicPr>
          <p:nvPr/>
        </p:nvPicPr>
        <p:blipFill>
          <a:blip r:embed="rId13"/>
          <a:stretch>
            <a:fillRect/>
          </a:stretch>
        </p:blipFill>
        <p:spPr>
          <a:xfrm>
            <a:off x="3491155" y="6177374"/>
            <a:ext cx="4102943" cy="2456087"/>
          </a:xfrm>
          <a:prstGeom prst="rect">
            <a:avLst/>
          </a:prstGeom>
        </p:spPr>
      </p:pic>
    </p:spTree>
    <p:extLst>
      <p:ext uri="{BB962C8B-B14F-4D97-AF65-F5344CB8AC3E}">
        <p14:creationId xmlns:p14="http://schemas.microsoft.com/office/powerpoint/2010/main" val="381072911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p:cNvSpPr>
          <p:nvPr>
            <p:ph type="title"/>
          </p:nvPr>
        </p:nvSpPr>
        <p:spPr>
          <a:xfrm>
            <a:off x="952500" y="177800"/>
            <a:ext cx="11099800" cy="1384300"/>
          </a:xfrm>
          <a:prstGeom prst="rect">
            <a:avLst/>
          </a:prstGeom>
        </p:spPr>
        <p:txBody>
          <a:bodyPr/>
          <a:lstStyle/>
          <a:p>
            <a:pPr lvl="0">
              <a:defRPr sz="1800"/>
            </a:pPr>
            <a:r>
              <a:rPr sz="8000">
                <a:solidFill>
                  <a:srgbClr val="F2802A"/>
                </a:solidFill>
              </a:rPr>
              <a:t>IN SUMMARY</a:t>
            </a:r>
          </a:p>
        </p:txBody>
      </p:sp>
      <p:sp>
        <p:nvSpPr>
          <p:cNvPr id="304" name="Shape 304"/>
          <p:cNvSpPr>
            <a:spLocks noGrp="1"/>
          </p:cNvSpPr>
          <p:nvPr>
            <p:ph type="body" idx="1"/>
          </p:nvPr>
        </p:nvSpPr>
        <p:spPr>
          <a:xfrm>
            <a:off x="444500" y="1673115"/>
            <a:ext cx="5846440" cy="7175500"/>
          </a:xfrm>
          <a:prstGeom prst="rect">
            <a:avLst/>
          </a:prstGeom>
        </p:spPr>
        <p:txBody>
          <a:bodyPr>
            <a:normAutofit lnSpcReduction="10000"/>
          </a:bodyPr>
          <a:lstStyle/>
          <a:p>
            <a:pPr marL="262254" indent="-262254" defTabSz="344677">
              <a:spcBef>
                <a:spcPts val="2400"/>
              </a:spcBef>
              <a:defRPr sz="1800"/>
            </a:pPr>
            <a:r>
              <a:rPr lang="en-US" sz="2124" dirty="0">
                <a:latin typeface="Roboto" panose="02000000000000000000" pitchFamily="2" charset="0"/>
                <a:ea typeface="Roboto" panose="02000000000000000000" pitchFamily="2" charset="0"/>
              </a:rPr>
              <a:t>Pamper and indulge yourself with an affordable luxury</a:t>
            </a:r>
          </a:p>
          <a:p>
            <a:pPr marL="262254" indent="-262254" defTabSz="344677">
              <a:spcBef>
                <a:spcPts val="2400"/>
              </a:spcBef>
              <a:defRPr sz="1800"/>
            </a:pPr>
            <a:r>
              <a:rPr lang="en-US" sz="2124" dirty="0">
                <a:latin typeface="Roboto" panose="02000000000000000000" pitchFamily="2" charset="0"/>
                <a:ea typeface="Roboto" panose="02000000000000000000" pitchFamily="2" charset="0"/>
              </a:rPr>
              <a:t>Prevent growth of bacteria and promote health, wellness &amp; hygiene</a:t>
            </a:r>
          </a:p>
          <a:p>
            <a:pPr marL="262254" indent="-262254" defTabSz="344677">
              <a:spcBef>
                <a:spcPts val="2400"/>
              </a:spcBef>
              <a:defRPr sz="1800"/>
            </a:pPr>
            <a:r>
              <a:rPr lang="en-US" sz="2124" dirty="0">
                <a:latin typeface="Roboto" panose="02000000000000000000" pitchFamily="2" charset="0"/>
                <a:ea typeface="Roboto" panose="02000000000000000000" pitchFamily="2" charset="0"/>
              </a:rPr>
              <a:t>Replaces the need for towel bars &amp; robe hooks </a:t>
            </a:r>
          </a:p>
          <a:p>
            <a:pPr marL="262254" indent="-262254" defTabSz="344677">
              <a:spcBef>
                <a:spcPts val="2400"/>
              </a:spcBef>
              <a:defRPr sz="1800"/>
            </a:pPr>
            <a:r>
              <a:rPr lang="en-US" sz="2124" dirty="0">
                <a:latin typeface="Roboto" panose="02000000000000000000" pitchFamily="2" charset="0"/>
                <a:ea typeface="Roboto" panose="02000000000000000000" pitchFamily="2" charset="0"/>
              </a:rPr>
              <a:t>Use in a variety of locations, not just bathrooms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Help keep rooms mold and mildew free</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Variety of designs, finishes, and sizes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US List Prices start at $310</a:t>
            </a:r>
          </a:p>
          <a:p>
            <a:pPr marL="262254" lvl="0" indent="-262254" defTabSz="344677">
              <a:spcBef>
                <a:spcPts val="2400"/>
              </a:spcBef>
              <a:defRPr sz="1800"/>
            </a:pPr>
            <a:r>
              <a:rPr sz="2124" dirty="0">
                <a:latin typeface="Roboto" panose="02000000000000000000" pitchFamily="2" charset="0"/>
                <a:ea typeface="Roboto" panose="02000000000000000000" pitchFamily="2" charset="0"/>
              </a:rPr>
              <a:t>Add comfort to a</a:t>
            </a:r>
            <a:r>
              <a:rPr lang="en-US" sz="2124" dirty="0">
                <a:latin typeface="Roboto" panose="02000000000000000000" pitchFamily="2" charset="0"/>
                <a:ea typeface="Roboto" panose="02000000000000000000" pitchFamily="2" charset="0"/>
              </a:rPr>
              <a:t>ny</a:t>
            </a:r>
            <a:r>
              <a:rPr sz="2124" dirty="0">
                <a:latin typeface="Roboto" panose="02000000000000000000" pitchFamily="2" charset="0"/>
                <a:ea typeface="Roboto" panose="02000000000000000000" pitchFamily="2" charset="0"/>
              </a:rPr>
              <a:t> room</a:t>
            </a:r>
          </a:p>
          <a:p>
            <a:pPr marL="262254" lvl="0" indent="-262254" defTabSz="344677">
              <a:spcBef>
                <a:spcPts val="2400"/>
              </a:spcBef>
              <a:defRPr sz="1800"/>
            </a:pPr>
            <a:r>
              <a:rPr sz="2124" dirty="0">
                <a:latin typeface="Roboto" panose="02000000000000000000" pitchFamily="2" charset="0"/>
                <a:ea typeface="Roboto" panose="02000000000000000000" pitchFamily="2" charset="0"/>
              </a:rPr>
              <a:t>Keep towels warm and dry</a:t>
            </a:r>
          </a:p>
          <a:p>
            <a:pPr marL="262254" lvl="0" indent="-262254" defTabSz="344677">
              <a:spcBef>
                <a:spcPts val="2400"/>
              </a:spcBef>
              <a:defRPr sz="1800"/>
            </a:pPr>
            <a:r>
              <a:rPr sz="2124" dirty="0">
                <a:latin typeface="Roboto" panose="02000000000000000000" pitchFamily="2" charset="0"/>
                <a:ea typeface="Roboto" panose="02000000000000000000" pitchFamily="2" charset="0"/>
              </a:rPr>
              <a:t>Reduce laundry loads</a:t>
            </a:r>
            <a:r>
              <a:rPr lang="en-US" sz="2124" dirty="0">
                <a:latin typeface="Roboto" panose="02000000000000000000" pitchFamily="2" charset="0"/>
                <a:ea typeface="Roboto" panose="02000000000000000000" pitchFamily="2" charset="0"/>
              </a:rPr>
              <a:t>, electricity and</a:t>
            </a:r>
            <a:r>
              <a:rPr sz="2124" dirty="0">
                <a:latin typeface="Roboto" panose="02000000000000000000" pitchFamily="2" charset="0"/>
                <a:ea typeface="Roboto" panose="02000000000000000000" pitchFamily="2" charset="0"/>
              </a:rPr>
              <a:t> water consumption</a:t>
            </a:r>
          </a:p>
        </p:txBody>
      </p:sp>
      <p:pic>
        <p:nvPicPr>
          <p:cNvPr id="305" name="pasted-image.png"/>
          <p:cNvPicPr/>
          <p:nvPr/>
        </p:nvPicPr>
        <p:blipFill>
          <a:blip r:embed="rId2"/>
          <a:stretch>
            <a:fillRect/>
          </a:stretch>
        </p:blipFill>
        <p:spPr>
          <a:xfrm>
            <a:off x="6713861" y="1844785"/>
            <a:ext cx="5749279" cy="7003830"/>
          </a:xfrm>
          <a:prstGeom prst="rect">
            <a:avLst/>
          </a:prstGeom>
          <a:ln w="12700">
            <a:miter lim="400000"/>
          </a:ln>
        </p:spPr>
      </p:pic>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FB132-D725-2C27-1984-9B4BB4F0385B}"/>
              </a:ext>
            </a:extLst>
          </p:cNvPr>
          <p:cNvSpPr>
            <a:spLocks noGrp="1"/>
          </p:cNvSpPr>
          <p:nvPr>
            <p:ph type="title"/>
          </p:nvPr>
        </p:nvSpPr>
        <p:spPr/>
        <p:txBody>
          <a:bodyPr/>
          <a:lstStyle/>
          <a:p>
            <a:r>
              <a:rPr lang="en-US" dirty="0"/>
              <a:t>Luxury &amp; comfort</a:t>
            </a:r>
          </a:p>
        </p:txBody>
      </p:sp>
      <p:sp>
        <p:nvSpPr>
          <p:cNvPr id="3" name="Text Placeholder 2">
            <a:extLst>
              <a:ext uri="{FF2B5EF4-FFF2-40B4-BE49-F238E27FC236}">
                <a16:creationId xmlns:a16="http://schemas.microsoft.com/office/drawing/2014/main" id="{F7D47103-982B-35D8-A196-8E2DBAC7FDE1}"/>
              </a:ext>
            </a:extLst>
          </p:cNvPr>
          <p:cNvSpPr>
            <a:spLocks noGrp="1"/>
          </p:cNvSpPr>
          <p:nvPr>
            <p:ph type="body" idx="1"/>
          </p:nvPr>
        </p:nvSpPr>
        <p:spPr>
          <a:xfrm>
            <a:off x="450761" y="2603500"/>
            <a:ext cx="7070501" cy="6286500"/>
          </a:xfrm>
        </p:spPr>
        <p:txBody>
          <a:bodyPr>
            <a:normAutofit/>
          </a:bodyPr>
          <a:lstStyle/>
          <a:p>
            <a:r>
              <a:rPr lang="en-US" dirty="0">
                <a:latin typeface="Roboto" panose="02000000000000000000" pitchFamily="2" charset="0"/>
                <a:ea typeface="Roboto" panose="02000000000000000000" pitchFamily="2" charset="0"/>
              </a:rPr>
              <a:t>Heated Towel Racks provide a wonderful luxury and comfort as one finishes their bathing routine. </a:t>
            </a:r>
          </a:p>
          <a:p>
            <a:pPr lvl="1"/>
            <a:r>
              <a:rPr lang="en-US" dirty="0">
                <a:latin typeface="Roboto" panose="02000000000000000000" pitchFamily="2" charset="0"/>
                <a:ea typeface="Roboto" panose="02000000000000000000" pitchFamily="2" charset="0"/>
              </a:rPr>
              <a:t>Wrap yourself in a warm, cozy towel or bathrobe after a shower/bath.</a:t>
            </a:r>
          </a:p>
          <a:p>
            <a:pPr lvl="1"/>
            <a:r>
              <a:rPr lang="en-US" dirty="0">
                <a:latin typeface="Roboto" panose="02000000000000000000" pitchFamily="2" charset="0"/>
                <a:ea typeface="Roboto" panose="02000000000000000000" pitchFamily="2" charset="0"/>
              </a:rPr>
              <a:t>Provides radiant heat to a  bathroom, improving the guest’s comfort.</a:t>
            </a:r>
          </a:p>
          <a:p>
            <a:r>
              <a:rPr lang="en-US" dirty="0">
                <a:latin typeface="Roboto" panose="02000000000000000000" pitchFamily="2" charset="0"/>
                <a:ea typeface="Roboto" panose="02000000000000000000" pitchFamily="2" charset="0"/>
              </a:rPr>
              <a:t>Plays into the senses of temperature &amp; touch: It’s like a warm embrace.</a:t>
            </a:r>
          </a:p>
          <a:p>
            <a:r>
              <a:rPr lang="en-US" dirty="0">
                <a:latin typeface="Roboto" panose="02000000000000000000" pitchFamily="2" charset="0"/>
                <a:ea typeface="Roboto" panose="02000000000000000000" pitchFamily="2" charset="0"/>
              </a:rPr>
              <a:t>Never use a damp and smelly towel again!</a:t>
            </a:r>
          </a:p>
        </p:txBody>
      </p:sp>
      <p:pic>
        <p:nvPicPr>
          <p:cNvPr id="5" name="Picture 4" descr="A picture containing wall, indoor, bathroom, toilet&#10;&#10;Description automatically generated">
            <a:extLst>
              <a:ext uri="{FF2B5EF4-FFF2-40B4-BE49-F238E27FC236}">
                <a16:creationId xmlns:a16="http://schemas.microsoft.com/office/drawing/2014/main" id="{B677BCD1-6ACD-D11A-957F-A2387953A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85133" y="3342544"/>
            <a:ext cx="5912347" cy="4434260"/>
          </a:xfrm>
          <a:prstGeom prst="rect">
            <a:avLst/>
          </a:prstGeom>
        </p:spPr>
      </p:pic>
      <p:sp>
        <p:nvSpPr>
          <p:cNvPr id="6" name="Rectangle 5">
            <a:extLst>
              <a:ext uri="{FF2B5EF4-FFF2-40B4-BE49-F238E27FC236}">
                <a16:creationId xmlns:a16="http://schemas.microsoft.com/office/drawing/2014/main" id="{258ACF8E-810E-04B2-FE03-E2AA7820E441}"/>
              </a:ext>
            </a:extLst>
          </p:cNvPr>
          <p:cNvSpPr/>
          <p:nvPr/>
        </p:nvSpPr>
        <p:spPr>
          <a:xfrm>
            <a:off x="0" y="9016574"/>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a:extLst>
              <a:ext uri="{FF2B5EF4-FFF2-40B4-BE49-F238E27FC236}">
                <a16:creationId xmlns:a16="http://schemas.microsoft.com/office/drawing/2014/main" id="{91384138-4C1B-8895-AF1F-4F606BC0E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1232" y="8986746"/>
            <a:ext cx="3767505" cy="791175"/>
          </a:xfrm>
          <a:prstGeom prst="rect">
            <a:avLst/>
          </a:prstGeom>
        </p:spPr>
      </p:pic>
      <p:sp>
        <p:nvSpPr>
          <p:cNvPr id="8" name="TextBox 7">
            <a:extLst>
              <a:ext uri="{FF2B5EF4-FFF2-40B4-BE49-F238E27FC236}">
                <a16:creationId xmlns:a16="http://schemas.microsoft.com/office/drawing/2014/main" id="{1D3152E1-B32F-8D3B-2EE1-F034975C6D8B}"/>
              </a:ext>
            </a:extLst>
          </p:cNvPr>
          <p:cNvSpPr txBox="1"/>
          <p:nvPr/>
        </p:nvSpPr>
        <p:spPr>
          <a:xfrm>
            <a:off x="7624176" y="8538723"/>
            <a:ext cx="423233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Helvetica Light"/>
                <a:ea typeface="Helvetica Light"/>
                <a:cs typeface="Helvetica Light"/>
                <a:sym typeface="Helvetica Light"/>
              </a:rPr>
              <a:t>The Spectator Hotel – Jeeves HSP</a:t>
            </a:r>
          </a:p>
        </p:txBody>
      </p:sp>
    </p:spTree>
    <p:extLst>
      <p:ext uri="{BB962C8B-B14F-4D97-AF65-F5344CB8AC3E}">
        <p14:creationId xmlns:p14="http://schemas.microsoft.com/office/powerpoint/2010/main" val="18838803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FF2C-D471-5AFB-5345-FD6C5B252E23}"/>
              </a:ext>
            </a:extLst>
          </p:cNvPr>
          <p:cNvSpPr>
            <a:spLocks noGrp="1"/>
          </p:cNvSpPr>
          <p:nvPr>
            <p:ph type="title"/>
          </p:nvPr>
        </p:nvSpPr>
        <p:spPr/>
        <p:txBody>
          <a:bodyPr/>
          <a:lstStyle/>
          <a:p>
            <a:r>
              <a:rPr lang="en-US"/>
              <a:t>Health &amp; Wellness</a:t>
            </a:r>
          </a:p>
        </p:txBody>
      </p:sp>
      <p:sp>
        <p:nvSpPr>
          <p:cNvPr id="3" name="Text Placeholder 2">
            <a:extLst>
              <a:ext uri="{FF2B5EF4-FFF2-40B4-BE49-F238E27FC236}">
                <a16:creationId xmlns:a16="http://schemas.microsoft.com/office/drawing/2014/main" id="{EF3C5562-A55C-6ABF-D5A7-0775F57A824F}"/>
              </a:ext>
            </a:extLst>
          </p:cNvPr>
          <p:cNvSpPr>
            <a:spLocks noGrp="1"/>
          </p:cNvSpPr>
          <p:nvPr>
            <p:ph type="body" idx="1"/>
          </p:nvPr>
        </p:nvSpPr>
        <p:spPr>
          <a:xfrm>
            <a:off x="553792" y="2603499"/>
            <a:ext cx="5732708" cy="6592015"/>
          </a:xfrm>
        </p:spPr>
        <p:txBody>
          <a:bodyPr>
            <a:normAutofit fontScale="77500" lnSpcReduction="20000"/>
          </a:bodyPr>
          <a:lstStyle/>
          <a:p>
            <a:pPr marL="0" indent="0">
              <a:buNone/>
            </a:pPr>
            <a:r>
              <a:rPr lang="en-US" dirty="0">
                <a:latin typeface="Roboto" panose="02000000000000000000" pitchFamily="2" charset="0"/>
                <a:ea typeface="Roboto" panose="02000000000000000000" pitchFamily="2" charset="0"/>
              </a:rPr>
              <a:t>Health &amp; Wellness has become an important element in interior design.</a:t>
            </a:r>
          </a:p>
          <a:p>
            <a:r>
              <a:rPr lang="en-US" dirty="0">
                <a:latin typeface="Roboto" panose="02000000000000000000" pitchFamily="2" charset="0"/>
                <a:ea typeface="Roboto" panose="02000000000000000000" pitchFamily="2" charset="0"/>
              </a:rPr>
              <a:t>Heated Towel Racks have been proven to reduce bacteria growth on towels:</a:t>
            </a:r>
          </a:p>
          <a:p>
            <a:pPr lvl="1"/>
            <a:r>
              <a:rPr lang="en-US" sz="2600" dirty="0">
                <a:latin typeface="Roboto" panose="02000000000000000000" pitchFamily="2" charset="0"/>
                <a:ea typeface="Roboto" panose="02000000000000000000" pitchFamily="2" charset="0"/>
              </a:rPr>
              <a:t>94% reduction after 3 days</a:t>
            </a:r>
          </a:p>
          <a:p>
            <a:pPr lvl="1"/>
            <a:r>
              <a:rPr lang="en-US" sz="2600" dirty="0">
                <a:latin typeface="Roboto" panose="02000000000000000000" pitchFamily="2" charset="0"/>
                <a:ea typeface="Roboto" panose="02000000000000000000" pitchFamily="2" charset="0"/>
              </a:rPr>
              <a:t>99% reduction after 7 days</a:t>
            </a:r>
          </a:p>
          <a:p>
            <a:pPr lvl="1"/>
            <a:r>
              <a:rPr lang="en-US" sz="2600" dirty="0">
                <a:latin typeface="Roboto" panose="02000000000000000000" pitchFamily="2" charset="0"/>
                <a:ea typeface="Roboto" panose="02000000000000000000" pitchFamily="2" charset="0"/>
              </a:rPr>
              <a:t>Eliminates foul odors caused by mold and bacteria – towels always smell fresh and clean.</a:t>
            </a:r>
          </a:p>
          <a:p>
            <a:r>
              <a:rPr lang="en-US" dirty="0">
                <a:latin typeface="Roboto" panose="02000000000000000000" pitchFamily="2" charset="0"/>
                <a:ea typeface="Roboto" panose="02000000000000000000" pitchFamily="2" charset="0"/>
              </a:rPr>
              <a:t>Reduce humidity in bathroom by eliminating moisture.</a:t>
            </a:r>
          </a:p>
          <a:p>
            <a:r>
              <a:rPr lang="en-US" dirty="0">
                <a:latin typeface="Roboto" panose="02000000000000000000" pitchFamily="2" charset="0"/>
                <a:ea typeface="Roboto" panose="02000000000000000000" pitchFamily="2" charset="0"/>
              </a:rPr>
              <a:t>Promotes a healthier and more hygienic environment by drying towels and spaces which helps prevent mold, mildew and bacteria growth.</a:t>
            </a:r>
          </a:p>
          <a:p>
            <a:endParaRPr lang="en-US" dirty="0">
              <a:latin typeface="Roboto" panose="02000000000000000000" pitchFamily="2" charset="0"/>
              <a:ea typeface="Roboto" panose="02000000000000000000" pitchFamily="2" charset="0"/>
            </a:endParaRPr>
          </a:p>
        </p:txBody>
      </p:sp>
      <p:pic>
        <p:nvPicPr>
          <p:cNvPr id="4" name="Picture 3" descr="Background pattern&#10;&#10;Description automatically generated">
            <a:extLst>
              <a:ext uri="{FF2B5EF4-FFF2-40B4-BE49-F238E27FC236}">
                <a16:creationId xmlns:a16="http://schemas.microsoft.com/office/drawing/2014/main" id="{7B613EF4-6477-16DE-FD36-2DAD9200E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347" y="2221295"/>
            <a:ext cx="5914762" cy="6755799"/>
          </a:xfrm>
          <a:prstGeom prst="rect">
            <a:avLst/>
          </a:prstGeom>
        </p:spPr>
      </p:pic>
      <p:pic>
        <p:nvPicPr>
          <p:cNvPr id="5" name="Picture 4" descr="Chart, line chart">
            <a:extLst>
              <a:ext uri="{FF2B5EF4-FFF2-40B4-BE49-F238E27FC236}">
                <a16:creationId xmlns:a16="http://schemas.microsoft.com/office/drawing/2014/main" id="{AA284011-A4DD-FF6F-1DC1-90B969BA4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610" y="2399415"/>
            <a:ext cx="5196080" cy="6497899"/>
          </a:xfrm>
          <a:prstGeom prst="rect">
            <a:avLst/>
          </a:prstGeom>
        </p:spPr>
      </p:pic>
      <p:sp>
        <p:nvSpPr>
          <p:cNvPr id="6" name="Rectangle 5">
            <a:extLst>
              <a:ext uri="{FF2B5EF4-FFF2-40B4-BE49-F238E27FC236}">
                <a16:creationId xmlns:a16="http://schemas.microsoft.com/office/drawing/2014/main" id="{4AA6672E-4928-33CC-9C3A-E8D99E48AA46}"/>
              </a:ext>
            </a:extLst>
          </p:cNvPr>
          <p:cNvSpPr/>
          <p:nvPr/>
        </p:nvSpPr>
        <p:spPr>
          <a:xfrm>
            <a:off x="0" y="9016574"/>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a:extLst>
              <a:ext uri="{FF2B5EF4-FFF2-40B4-BE49-F238E27FC236}">
                <a16:creationId xmlns:a16="http://schemas.microsoft.com/office/drawing/2014/main" id="{D43228FC-D5DC-8990-20AE-E5B49CD304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9451" y="8955859"/>
            <a:ext cx="3767505" cy="791175"/>
          </a:xfrm>
          <a:prstGeom prst="rect">
            <a:avLst/>
          </a:prstGeom>
        </p:spPr>
      </p:pic>
    </p:spTree>
    <p:extLst>
      <p:ext uri="{BB962C8B-B14F-4D97-AF65-F5344CB8AC3E}">
        <p14:creationId xmlns:p14="http://schemas.microsoft.com/office/powerpoint/2010/main" val="105969106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64A4-0066-CCB7-C233-6B4E3905439D}"/>
              </a:ext>
            </a:extLst>
          </p:cNvPr>
          <p:cNvSpPr>
            <a:spLocks noGrp="1"/>
          </p:cNvSpPr>
          <p:nvPr>
            <p:ph type="title"/>
          </p:nvPr>
        </p:nvSpPr>
        <p:spPr>
          <a:xfrm>
            <a:off x="217931" y="137020"/>
            <a:ext cx="11099800" cy="2159000"/>
          </a:xfrm>
        </p:spPr>
        <p:txBody>
          <a:bodyPr/>
          <a:lstStyle/>
          <a:p>
            <a:pPr algn="l"/>
            <a:r>
              <a:rPr lang="en-US" dirty="0"/>
              <a:t>Cost Savings</a:t>
            </a:r>
          </a:p>
        </p:txBody>
      </p:sp>
      <p:sp>
        <p:nvSpPr>
          <p:cNvPr id="3" name="Text Placeholder 2">
            <a:extLst>
              <a:ext uri="{FF2B5EF4-FFF2-40B4-BE49-F238E27FC236}">
                <a16:creationId xmlns:a16="http://schemas.microsoft.com/office/drawing/2014/main" id="{5A74803C-48DF-3E36-6455-4C535928EDBA}"/>
              </a:ext>
            </a:extLst>
          </p:cNvPr>
          <p:cNvSpPr>
            <a:spLocks noGrp="1"/>
          </p:cNvSpPr>
          <p:nvPr>
            <p:ph type="body" idx="1"/>
          </p:nvPr>
        </p:nvSpPr>
        <p:spPr>
          <a:xfrm>
            <a:off x="244699" y="1856187"/>
            <a:ext cx="6569236" cy="6987562"/>
          </a:xfrm>
        </p:spPr>
        <p:txBody>
          <a:bodyPr>
            <a:normAutofit fontScale="40000" lnSpcReduction="20000"/>
          </a:bodyPr>
          <a:lstStyle/>
          <a:p>
            <a:pPr marL="0" indent="0">
              <a:buNone/>
            </a:pPr>
            <a:r>
              <a:rPr lang="en-US" sz="4000" dirty="0">
                <a:latin typeface="Roboto" panose="02000000000000000000" pitchFamily="2" charset="0"/>
                <a:ea typeface="Roboto" panose="02000000000000000000" pitchFamily="2" charset="0"/>
              </a:rPr>
              <a:t>Drawing from a survey of 3,000 households, we've distilled key insights into the everyday savings afforded by heated towel racks. Our analysis quantifies the savings in terms of time, electricity, water, and detergent use.</a:t>
            </a:r>
          </a:p>
          <a:p>
            <a:pPr marL="0" indent="0">
              <a:buNone/>
            </a:pPr>
            <a:r>
              <a:rPr lang="en-US" sz="5100" b="1" dirty="0">
                <a:latin typeface="Roboto" panose="02000000000000000000" pitchFamily="2" charset="0"/>
                <a:ea typeface="Roboto" panose="02000000000000000000" pitchFamily="2" charset="0"/>
              </a:rPr>
              <a:t>Time Savings:</a:t>
            </a:r>
            <a:br>
              <a:rPr lang="en-US" dirty="0">
                <a:latin typeface="Roboto" panose="02000000000000000000" pitchFamily="2" charset="0"/>
                <a:ea typeface="Roboto" panose="02000000000000000000" pitchFamily="2" charset="0"/>
              </a:rPr>
            </a:br>
            <a:r>
              <a:rPr lang="en-US" sz="3800" dirty="0">
                <a:latin typeface="Roboto" panose="02000000000000000000" pitchFamily="2" charset="0"/>
                <a:ea typeface="Roboto" panose="02000000000000000000" pitchFamily="2" charset="0"/>
              </a:rPr>
              <a:t>If laundry takes 2 hours per week, using a heated towel rack to extend the time between washes to every other week frees up roughly </a:t>
            </a:r>
            <a:r>
              <a:rPr lang="en-US" sz="3800" b="1" dirty="0">
                <a:latin typeface="Roboto" panose="02000000000000000000" pitchFamily="2" charset="0"/>
                <a:ea typeface="Roboto" panose="02000000000000000000" pitchFamily="2" charset="0"/>
              </a:rPr>
              <a:t>26 hours a year </a:t>
            </a:r>
            <a:r>
              <a:rPr lang="en-US" sz="3800" dirty="0">
                <a:latin typeface="Roboto" panose="02000000000000000000" pitchFamily="2" charset="0"/>
                <a:ea typeface="Roboto" panose="02000000000000000000" pitchFamily="2" charset="0"/>
              </a:rPr>
              <a:t>for an average household.</a:t>
            </a:r>
          </a:p>
          <a:p>
            <a:pPr marL="0" indent="0">
              <a:buNone/>
            </a:pPr>
            <a:r>
              <a:rPr lang="en-US" sz="5100" b="1" dirty="0">
                <a:latin typeface="Roboto" panose="02000000000000000000" pitchFamily="2" charset="0"/>
                <a:ea typeface="Roboto" panose="02000000000000000000" pitchFamily="2" charset="0"/>
              </a:rPr>
              <a:t>Electricity Savings:</a:t>
            </a:r>
            <a:br>
              <a:rPr lang="en-US" dirty="0">
                <a:latin typeface="Roboto" panose="02000000000000000000" pitchFamily="2" charset="0"/>
                <a:ea typeface="Roboto" panose="02000000000000000000" pitchFamily="2" charset="0"/>
              </a:rPr>
            </a:br>
            <a:r>
              <a:rPr lang="en-US" sz="3800" dirty="0">
                <a:latin typeface="Roboto" panose="02000000000000000000" pitchFamily="2" charset="0"/>
                <a:ea typeface="Roboto" panose="02000000000000000000" pitchFamily="2" charset="0"/>
              </a:rPr>
              <a:t>A heated towel rack costs about </a:t>
            </a:r>
            <a:r>
              <a:rPr lang="en-US" sz="3800" b="1" dirty="0">
                <a:latin typeface="Roboto" panose="02000000000000000000" pitchFamily="2" charset="0"/>
                <a:ea typeface="Roboto" panose="02000000000000000000" pitchFamily="2" charset="0"/>
              </a:rPr>
              <a:t>$4 per month to run</a:t>
            </a:r>
            <a:r>
              <a:rPr lang="en-US" sz="3800" dirty="0">
                <a:latin typeface="Roboto" panose="02000000000000000000" pitchFamily="2" charset="0"/>
                <a:ea typeface="Roboto" panose="02000000000000000000" pitchFamily="2" charset="0"/>
              </a:rPr>
              <a:t>. In contrast, the average washing machine and dryer can cost around </a:t>
            </a:r>
            <a:r>
              <a:rPr lang="en-US" sz="3800" b="1" dirty="0">
                <a:latin typeface="Roboto" panose="02000000000000000000" pitchFamily="2" charset="0"/>
                <a:ea typeface="Roboto" panose="02000000000000000000" pitchFamily="2" charset="0"/>
              </a:rPr>
              <a:t>$16 per month to operate </a:t>
            </a:r>
            <a:r>
              <a:rPr lang="en-US" sz="3800" dirty="0">
                <a:latin typeface="Roboto" panose="02000000000000000000" pitchFamily="2" charset="0"/>
                <a:ea typeface="Roboto" panose="02000000000000000000" pitchFamily="2" charset="0"/>
              </a:rPr>
              <a:t>weekly. By extending towel use and halving laundry frequency, a household could </a:t>
            </a:r>
            <a:r>
              <a:rPr lang="en-US" sz="3800" b="1" dirty="0">
                <a:latin typeface="Roboto" panose="02000000000000000000" pitchFamily="2" charset="0"/>
                <a:ea typeface="Roboto" panose="02000000000000000000" pitchFamily="2" charset="0"/>
              </a:rPr>
              <a:t>save roughly $8 per month </a:t>
            </a:r>
            <a:r>
              <a:rPr lang="en-US" sz="3800" dirty="0">
                <a:latin typeface="Roboto" panose="02000000000000000000" pitchFamily="2" charset="0"/>
                <a:ea typeface="Roboto" panose="02000000000000000000" pitchFamily="2" charset="0"/>
              </a:rPr>
              <a:t>on their electricity bill.</a:t>
            </a:r>
          </a:p>
          <a:p>
            <a:pPr marL="0" indent="0">
              <a:buNone/>
            </a:pPr>
            <a:r>
              <a:rPr lang="en-US" sz="5100" b="1" dirty="0">
                <a:latin typeface="Roboto" panose="02000000000000000000" pitchFamily="2" charset="0"/>
                <a:ea typeface="Roboto" panose="02000000000000000000" pitchFamily="2" charset="0"/>
              </a:rPr>
              <a:t>Water Conservation:</a:t>
            </a:r>
            <a:br>
              <a:rPr lang="en-US" dirty="0">
                <a:latin typeface="Roboto" panose="02000000000000000000" pitchFamily="2" charset="0"/>
                <a:ea typeface="Roboto" panose="02000000000000000000" pitchFamily="2" charset="0"/>
              </a:rPr>
            </a:br>
            <a:r>
              <a:rPr lang="en-US" sz="3800" dirty="0">
                <a:latin typeface="Roboto" panose="02000000000000000000" pitchFamily="2" charset="0"/>
                <a:ea typeface="Roboto" panose="02000000000000000000" pitchFamily="2" charset="0"/>
              </a:rPr>
              <a:t>By shifting to bi-weekly laundering, a household that uses 20 gallons of water per laundry load can </a:t>
            </a:r>
            <a:r>
              <a:rPr lang="en-US" sz="3800" b="1" dirty="0">
                <a:latin typeface="Roboto" panose="02000000000000000000" pitchFamily="2" charset="0"/>
                <a:ea typeface="Roboto" panose="02000000000000000000" pitchFamily="2" charset="0"/>
              </a:rPr>
              <a:t>save an impressive 520 gallons of water yearly</a:t>
            </a:r>
            <a:r>
              <a:rPr lang="en-US" sz="3800" dirty="0">
                <a:latin typeface="Roboto" panose="02000000000000000000" pitchFamily="2" charset="0"/>
                <a:ea typeface="Roboto" panose="02000000000000000000" pitchFamily="2" charset="0"/>
              </a:rPr>
              <a:t>, a stride toward more sustainable living.</a:t>
            </a:r>
          </a:p>
          <a:p>
            <a:pPr marL="0" indent="0">
              <a:buNone/>
            </a:pPr>
            <a:r>
              <a:rPr lang="en-US" sz="5100" b="1" dirty="0">
                <a:latin typeface="Roboto" panose="02000000000000000000" pitchFamily="2" charset="0"/>
                <a:ea typeface="Roboto" panose="02000000000000000000" pitchFamily="2" charset="0"/>
              </a:rPr>
              <a:t>Detergent Savings:</a:t>
            </a:r>
            <a:br>
              <a:rPr lang="en-US" dirty="0">
                <a:latin typeface="Roboto" panose="02000000000000000000" pitchFamily="2" charset="0"/>
                <a:ea typeface="Roboto" panose="02000000000000000000" pitchFamily="2" charset="0"/>
              </a:rPr>
            </a:br>
            <a:r>
              <a:rPr lang="en-US" sz="3800" dirty="0">
                <a:latin typeface="Roboto" panose="02000000000000000000" pitchFamily="2" charset="0"/>
                <a:ea typeface="Roboto" panose="02000000000000000000" pitchFamily="2" charset="0"/>
              </a:rPr>
              <a:t>Decreasing wash frequency by half means you also </a:t>
            </a:r>
            <a:r>
              <a:rPr lang="en-US" sz="3800" b="1" dirty="0">
                <a:latin typeface="Roboto" panose="02000000000000000000" pitchFamily="2" charset="0"/>
                <a:ea typeface="Roboto" panose="02000000000000000000" pitchFamily="2" charset="0"/>
              </a:rPr>
              <a:t>halve your detergent consumption</a:t>
            </a:r>
            <a:r>
              <a:rPr lang="en-US" sz="3800" dirty="0">
                <a:latin typeface="Roboto" panose="02000000000000000000" pitchFamily="2" charset="0"/>
                <a:ea typeface="Roboto" panose="02000000000000000000" pitchFamily="2" charset="0"/>
              </a:rPr>
              <a:t>, fostering financial savings and a lighter ecological footprint.</a:t>
            </a:r>
          </a:p>
          <a:p>
            <a:pPr marL="0" indent="0">
              <a:buNone/>
            </a:pPr>
            <a:r>
              <a:rPr lang="en-US" sz="5100" b="1" dirty="0">
                <a:latin typeface="Roboto" panose="02000000000000000000" pitchFamily="2" charset="0"/>
                <a:ea typeface="Roboto" panose="02000000000000000000" pitchFamily="2" charset="0"/>
              </a:rPr>
              <a:t>Wear &amp; Tear:</a:t>
            </a:r>
            <a:br>
              <a:rPr lang="en-US" dirty="0">
                <a:latin typeface="Roboto" panose="02000000000000000000" pitchFamily="2" charset="0"/>
                <a:ea typeface="Roboto" panose="02000000000000000000" pitchFamily="2" charset="0"/>
              </a:rPr>
            </a:br>
            <a:r>
              <a:rPr lang="en-US" sz="3800" dirty="0">
                <a:latin typeface="Roboto" panose="02000000000000000000" pitchFamily="2" charset="0"/>
                <a:ea typeface="Roboto" panose="02000000000000000000" pitchFamily="2" charset="0"/>
              </a:rPr>
              <a:t>Heated towel racks can reduce towel wear,</a:t>
            </a:r>
            <a:r>
              <a:rPr lang="en-US" sz="3800" b="1" dirty="0">
                <a:latin typeface="Roboto" panose="02000000000000000000" pitchFamily="2" charset="0"/>
                <a:ea typeface="Roboto" panose="02000000000000000000" pitchFamily="2" charset="0"/>
              </a:rPr>
              <a:t> extending their lifespan </a:t>
            </a:r>
            <a:r>
              <a:rPr lang="en-US" sz="3800" dirty="0">
                <a:latin typeface="Roboto" panose="02000000000000000000" pitchFamily="2" charset="0"/>
                <a:ea typeface="Roboto" panose="02000000000000000000" pitchFamily="2" charset="0"/>
              </a:rPr>
              <a:t>and reducing the need for replacements—a subtle yet significant saving.</a:t>
            </a:r>
          </a:p>
        </p:txBody>
      </p:sp>
      <p:sp>
        <p:nvSpPr>
          <p:cNvPr id="4" name="TextBox 3">
            <a:extLst>
              <a:ext uri="{FF2B5EF4-FFF2-40B4-BE49-F238E27FC236}">
                <a16:creationId xmlns:a16="http://schemas.microsoft.com/office/drawing/2014/main" id="{6DACE3E7-8B84-45CB-2776-3E509EACC00C}"/>
              </a:ext>
            </a:extLst>
          </p:cNvPr>
          <p:cNvSpPr txBox="1"/>
          <p:nvPr/>
        </p:nvSpPr>
        <p:spPr>
          <a:xfrm>
            <a:off x="7031341" y="3537361"/>
            <a:ext cx="5528490" cy="43499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3600" b="0" i="0" u="sng"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Assumptions:</a:t>
            </a:r>
            <a:br>
              <a:rPr kumimoji="0" lang="en-US" sz="36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br>
            <a:r>
              <a:rPr kumimoji="0" lang="en-US" sz="1800" b="1"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Laundry Loads per Week</a:t>
            </a: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 1</a:t>
            </a:r>
          </a:p>
          <a:p>
            <a:pPr marL="0" marR="0" indent="0" algn="l" defTabSz="584200" rtl="0" fontAlgn="auto" latinLnBrk="1" hangingPunct="0">
              <a:lnSpc>
                <a:spcPct val="100000"/>
              </a:lnSpc>
              <a:spcBef>
                <a:spcPts val="0"/>
              </a:spcBef>
              <a:spcAft>
                <a:spcPts val="0"/>
              </a:spcAft>
              <a:buClrTx/>
              <a:buSzTx/>
              <a:buFontTx/>
              <a:buNone/>
              <a:tabLst/>
            </a:pPr>
            <a:r>
              <a:rPr lang="en-US" sz="1800" b="1" dirty="0">
                <a:solidFill>
                  <a:srgbClr val="000000"/>
                </a:solidFill>
                <a:latin typeface="Roboto" panose="02000000000000000000" pitchFamily="2" charset="0"/>
                <a:ea typeface="Roboto" panose="02000000000000000000" pitchFamily="2" charset="0"/>
              </a:rPr>
              <a:t>Average Household: </a:t>
            </a:r>
            <a:r>
              <a:rPr lang="en-US" sz="1800" dirty="0">
                <a:solidFill>
                  <a:srgbClr val="000000"/>
                </a:solidFill>
                <a:latin typeface="Roboto" panose="02000000000000000000" pitchFamily="2" charset="0"/>
                <a:ea typeface="Roboto" panose="02000000000000000000" pitchFamily="2" charset="0"/>
              </a:rPr>
              <a:t>4 People</a:t>
            </a:r>
          </a:p>
          <a:p>
            <a:pPr marL="0" marR="0" indent="0" algn="l" defTabSz="584200" rtl="0" fontAlgn="auto" latinLnBrk="1" hangingPunct="0">
              <a:lnSpc>
                <a:spcPct val="100000"/>
              </a:lnSpc>
              <a:spcBef>
                <a:spcPts val="0"/>
              </a:spcBef>
              <a:spcAft>
                <a:spcPts val="0"/>
              </a:spcAft>
              <a:buClrTx/>
              <a:buSzTx/>
              <a:buFontTx/>
              <a:buNone/>
              <a:tabLst/>
            </a:pPr>
            <a:r>
              <a:rPr lang="en-US" sz="1800" b="1" dirty="0">
                <a:solidFill>
                  <a:srgbClr val="000000"/>
                </a:solidFill>
                <a:latin typeface="Roboto" panose="02000000000000000000" pitchFamily="2" charset="0"/>
                <a:ea typeface="Roboto" panose="02000000000000000000" pitchFamily="2" charset="0"/>
              </a:rPr>
              <a:t>Towels per person per Week: </a:t>
            </a:r>
            <a:r>
              <a:rPr lang="en-US" sz="1800" dirty="0">
                <a:solidFill>
                  <a:srgbClr val="000000"/>
                </a:solidFill>
                <a:latin typeface="Roboto" panose="02000000000000000000" pitchFamily="2" charset="0"/>
                <a:ea typeface="Roboto" panose="02000000000000000000" pitchFamily="2" charset="0"/>
              </a:rPr>
              <a:t>2</a:t>
            </a:r>
            <a:endPar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a:p>
            <a:pPr marL="0" marR="0" indent="0" algn="l"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Average HTR Rating: </a:t>
            </a: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150W</a:t>
            </a:r>
          </a:p>
          <a:p>
            <a:pPr marL="0" marR="0" indent="0" algn="l"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Electricity Cost: </a:t>
            </a: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$0.17 per kWh</a:t>
            </a:r>
            <a:endParaRPr lang="en-US" sz="1800" dirty="0">
              <a:solidFill>
                <a:srgbClr val="000000"/>
              </a:solidFill>
              <a:latin typeface="Roboto" panose="02000000000000000000" pitchFamily="2" charset="0"/>
              <a:ea typeface="Roboto" panose="02000000000000000000" pitchFamily="2" charset="0"/>
            </a:endParaRPr>
          </a:p>
          <a:p>
            <a:pPr marL="0" marR="0" indent="0" algn="l"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a:p>
            <a:pPr marL="0" marR="0" indent="0" algn="l" defTabSz="584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2802A"/>
                </a:solidFill>
                <a:effectLst/>
                <a:uFillTx/>
                <a:latin typeface="Roboto" panose="02000000000000000000" pitchFamily="2" charset="0"/>
                <a:ea typeface="Roboto" panose="02000000000000000000" pitchFamily="2" charset="0"/>
                <a:sym typeface="Helvetica Light"/>
              </a:rPr>
              <a:t>Savings with Bi-Weekly Towel Washing Using a Heated Towel Rack:</a:t>
            </a:r>
          </a:p>
          <a:p>
            <a:pPr marL="0" marR="0" indent="0" algn="l" defTabSz="584200" rtl="0" fontAlgn="auto" latinLnBrk="1" hangingPunct="0">
              <a:lnSpc>
                <a:spcPct val="100000"/>
              </a:lnSpc>
              <a:spcBef>
                <a:spcPts val="0"/>
              </a:spcBef>
              <a:spcAft>
                <a:spcPts val="0"/>
              </a:spcAft>
              <a:buClrTx/>
              <a:buSzTx/>
              <a:buFontTx/>
              <a:buNone/>
              <a:tabLst/>
            </a:pPr>
            <a:endParaRPr lang="en-US" sz="2400" dirty="0">
              <a:solidFill>
                <a:srgbClr val="000000"/>
              </a:solidFill>
              <a:latin typeface="Roboto" panose="02000000000000000000" pitchFamily="2" charset="0"/>
              <a:ea typeface="Roboto" panose="02000000000000000000" pitchFamily="2" charset="0"/>
            </a:endParaRPr>
          </a:p>
          <a:p>
            <a:pPr algn="l" rtl="0" latinLnBrk="1" hangingPunct="0"/>
            <a:r>
              <a:rPr lang="en-US" sz="1800" b="1" dirty="0">
                <a:solidFill>
                  <a:srgbClr val="000000"/>
                </a:solidFill>
                <a:latin typeface="Roboto" panose="02000000000000000000" pitchFamily="2" charset="0"/>
                <a:ea typeface="Roboto" panose="02000000000000000000" pitchFamily="2" charset="0"/>
              </a:rPr>
              <a:t>Time:</a:t>
            </a:r>
            <a:r>
              <a:rPr lang="en-US" sz="1800" dirty="0">
                <a:solidFill>
                  <a:srgbClr val="000000"/>
                </a:solidFill>
                <a:latin typeface="Roboto" panose="02000000000000000000" pitchFamily="2" charset="0"/>
                <a:ea typeface="Roboto" panose="02000000000000000000" pitchFamily="2" charset="0"/>
              </a:rPr>
              <a:t> 2.17 hours monthly / 26 hours yearly saved</a:t>
            </a:r>
          </a:p>
          <a:p>
            <a:pPr marL="0" marR="0" indent="0" algn="l" defTabSz="584200" rtl="0" fontAlgn="auto" latinLnBrk="1" hangingPunct="0">
              <a:lnSpc>
                <a:spcPct val="100000"/>
              </a:lnSpc>
              <a:spcBef>
                <a:spcPts val="0"/>
              </a:spcBef>
              <a:spcAft>
                <a:spcPts val="0"/>
              </a:spcAft>
              <a:buClrTx/>
              <a:buSzTx/>
              <a:buFontTx/>
              <a:buNone/>
              <a:tabLst/>
            </a:pPr>
            <a:r>
              <a:rPr lang="en-US" sz="1800" b="1" dirty="0">
                <a:solidFill>
                  <a:srgbClr val="000000"/>
                </a:solidFill>
                <a:latin typeface="Roboto" panose="02000000000000000000" pitchFamily="2" charset="0"/>
                <a:ea typeface="Roboto" panose="02000000000000000000" pitchFamily="2" charset="0"/>
              </a:rPr>
              <a:t>Electricity:</a:t>
            </a:r>
            <a:r>
              <a:rPr lang="en-US" sz="1800" dirty="0">
                <a:solidFill>
                  <a:srgbClr val="000000"/>
                </a:solidFill>
                <a:latin typeface="Roboto" panose="02000000000000000000" pitchFamily="2" charset="0"/>
                <a:ea typeface="Roboto" panose="02000000000000000000" pitchFamily="2" charset="0"/>
              </a:rPr>
              <a:t> ~$10 yearly</a:t>
            </a:r>
          </a:p>
          <a:p>
            <a:pPr marL="0" marR="0" indent="0" algn="l"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Water:</a:t>
            </a: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 40 gallons monthly / 520 gallons yearly saved</a:t>
            </a:r>
          </a:p>
        </p:txBody>
      </p:sp>
      <p:sp>
        <p:nvSpPr>
          <p:cNvPr id="6" name="Rectangle 5">
            <a:extLst>
              <a:ext uri="{FF2B5EF4-FFF2-40B4-BE49-F238E27FC236}">
                <a16:creationId xmlns:a16="http://schemas.microsoft.com/office/drawing/2014/main" id="{AD4375B4-2F75-D180-1E4F-67F8C1BE9C11}"/>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5" name="Picture 4">
            <a:extLst>
              <a:ext uri="{FF2B5EF4-FFF2-40B4-BE49-F238E27FC236}">
                <a16:creationId xmlns:a16="http://schemas.microsoft.com/office/drawing/2014/main" id="{E5344C6A-183B-5F12-3370-69E2BD55E0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9643" y="8944645"/>
            <a:ext cx="3767505" cy="791175"/>
          </a:xfrm>
          <a:prstGeom prst="rect">
            <a:avLst/>
          </a:prstGeom>
        </p:spPr>
      </p:pic>
      <p:pic>
        <p:nvPicPr>
          <p:cNvPr id="8" name="Graphic 7">
            <a:extLst>
              <a:ext uri="{FF2B5EF4-FFF2-40B4-BE49-F238E27FC236}">
                <a16:creationId xmlns:a16="http://schemas.microsoft.com/office/drawing/2014/main" id="{93215FE3-725A-EE41-41EF-35A95A30BC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7724" y="1037987"/>
            <a:ext cx="1279749" cy="1636401"/>
          </a:xfrm>
          <a:prstGeom prst="rect">
            <a:avLst/>
          </a:prstGeom>
        </p:spPr>
      </p:pic>
      <p:pic>
        <p:nvPicPr>
          <p:cNvPr id="10" name="Graphic 9">
            <a:extLst>
              <a:ext uri="{FF2B5EF4-FFF2-40B4-BE49-F238E27FC236}">
                <a16:creationId xmlns:a16="http://schemas.microsoft.com/office/drawing/2014/main" id="{2BD907CB-2FDB-8681-58A6-9056AE4B57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7924" y="1027551"/>
            <a:ext cx="695325" cy="1695450"/>
          </a:xfrm>
          <a:prstGeom prst="rect">
            <a:avLst/>
          </a:prstGeom>
        </p:spPr>
      </p:pic>
      <p:pic>
        <p:nvPicPr>
          <p:cNvPr id="12" name="Graphic 11">
            <a:extLst>
              <a:ext uri="{FF2B5EF4-FFF2-40B4-BE49-F238E27FC236}">
                <a16:creationId xmlns:a16="http://schemas.microsoft.com/office/drawing/2014/main" id="{6AD02DA5-300D-38F2-8040-EC4681CFB9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2346" y="978939"/>
            <a:ext cx="1415467" cy="1695450"/>
          </a:xfrm>
          <a:prstGeom prst="rect">
            <a:avLst/>
          </a:prstGeom>
        </p:spPr>
      </p:pic>
    </p:spTree>
    <p:extLst>
      <p:ext uri="{BB962C8B-B14F-4D97-AF65-F5344CB8AC3E}">
        <p14:creationId xmlns:p14="http://schemas.microsoft.com/office/powerpoint/2010/main" val="223155432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64A4-0066-CCB7-C233-6B4E3905439D}"/>
              </a:ext>
            </a:extLst>
          </p:cNvPr>
          <p:cNvSpPr>
            <a:spLocks noGrp="1"/>
          </p:cNvSpPr>
          <p:nvPr>
            <p:ph type="title"/>
          </p:nvPr>
        </p:nvSpPr>
        <p:spPr>
          <a:xfrm>
            <a:off x="217930" y="17780"/>
            <a:ext cx="12457131" cy="1828304"/>
          </a:xfrm>
        </p:spPr>
        <p:txBody>
          <a:bodyPr>
            <a:normAutofit fontScale="90000"/>
          </a:bodyPr>
          <a:lstStyle/>
          <a:p>
            <a:pPr algn="l"/>
            <a:r>
              <a:rPr lang="en-US" dirty="0"/>
              <a:t>Comparison Stats – Water &amp; Electricity</a:t>
            </a:r>
          </a:p>
        </p:txBody>
      </p:sp>
      <p:sp>
        <p:nvSpPr>
          <p:cNvPr id="6" name="Rectangle 5">
            <a:extLst>
              <a:ext uri="{FF2B5EF4-FFF2-40B4-BE49-F238E27FC236}">
                <a16:creationId xmlns:a16="http://schemas.microsoft.com/office/drawing/2014/main" id="{AD4375B4-2F75-D180-1E4F-67F8C1BE9C11}"/>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5" name="Picture 4">
            <a:extLst>
              <a:ext uri="{FF2B5EF4-FFF2-40B4-BE49-F238E27FC236}">
                <a16:creationId xmlns:a16="http://schemas.microsoft.com/office/drawing/2014/main" id="{E5344C6A-183B-5F12-3370-69E2BD55E0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9643" y="8944645"/>
            <a:ext cx="3767505" cy="791175"/>
          </a:xfrm>
          <a:prstGeom prst="rect">
            <a:avLst/>
          </a:prstGeom>
        </p:spPr>
      </p:pic>
      <p:pic>
        <p:nvPicPr>
          <p:cNvPr id="13" name="Picture 12" descr="A poster of a cost of electricity&#10;&#10;Description automatically generated">
            <a:extLst>
              <a:ext uri="{FF2B5EF4-FFF2-40B4-BE49-F238E27FC236}">
                <a16:creationId xmlns:a16="http://schemas.microsoft.com/office/drawing/2014/main" id="{43141A6B-EAC8-3524-58E3-123DAC9FF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0" y="1846084"/>
            <a:ext cx="6172662" cy="7098561"/>
          </a:xfrm>
          <a:prstGeom prst="rect">
            <a:avLst/>
          </a:prstGeom>
        </p:spPr>
      </p:pic>
      <p:pic>
        <p:nvPicPr>
          <p:cNvPr id="17" name="Picture 16" descr="A poster with numbers and a few objects&#10;&#10;Description automatically generated with medium confidence">
            <a:extLst>
              <a:ext uri="{FF2B5EF4-FFF2-40B4-BE49-F238E27FC236}">
                <a16:creationId xmlns:a16="http://schemas.microsoft.com/office/drawing/2014/main" id="{3D1340B4-45B3-2B81-B0AB-279B52B229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72" y="1549236"/>
            <a:ext cx="5083959" cy="7820824"/>
          </a:xfrm>
          <a:prstGeom prst="rect">
            <a:avLst/>
          </a:prstGeom>
        </p:spPr>
      </p:pic>
    </p:spTree>
    <p:extLst>
      <p:ext uri="{BB962C8B-B14F-4D97-AF65-F5344CB8AC3E}">
        <p14:creationId xmlns:p14="http://schemas.microsoft.com/office/powerpoint/2010/main" val="28864510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64A4-0066-CCB7-C233-6B4E3905439D}"/>
              </a:ext>
            </a:extLst>
          </p:cNvPr>
          <p:cNvSpPr>
            <a:spLocks noGrp="1"/>
          </p:cNvSpPr>
          <p:nvPr>
            <p:ph type="title"/>
          </p:nvPr>
        </p:nvSpPr>
        <p:spPr>
          <a:xfrm>
            <a:off x="217931" y="58731"/>
            <a:ext cx="11099800" cy="1118845"/>
          </a:xfrm>
        </p:spPr>
        <p:txBody>
          <a:bodyPr/>
          <a:lstStyle/>
          <a:p>
            <a:pPr algn="l"/>
            <a:r>
              <a:rPr lang="en-US" sz="6000" dirty="0"/>
              <a:t>Comparison Stats &amp; Summary</a:t>
            </a:r>
            <a:endParaRPr lang="en-US" dirty="0"/>
          </a:p>
        </p:txBody>
      </p:sp>
      <p:sp>
        <p:nvSpPr>
          <p:cNvPr id="6" name="Rectangle 5">
            <a:extLst>
              <a:ext uri="{FF2B5EF4-FFF2-40B4-BE49-F238E27FC236}">
                <a16:creationId xmlns:a16="http://schemas.microsoft.com/office/drawing/2014/main" id="{AD4375B4-2F75-D180-1E4F-67F8C1BE9C11}"/>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5" name="Picture 4">
            <a:extLst>
              <a:ext uri="{FF2B5EF4-FFF2-40B4-BE49-F238E27FC236}">
                <a16:creationId xmlns:a16="http://schemas.microsoft.com/office/drawing/2014/main" id="{E5344C6A-183B-5F12-3370-69E2BD55E0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9643" y="8944645"/>
            <a:ext cx="3767505" cy="791175"/>
          </a:xfrm>
          <a:prstGeom prst="rect">
            <a:avLst/>
          </a:prstGeom>
        </p:spPr>
      </p:pic>
      <p:pic>
        <p:nvPicPr>
          <p:cNvPr id="15" name="Picture 14" descr="A poster with text and images on it&#10;&#10;Description automatically generated">
            <a:extLst>
              <a:ext uri="{FF2B5EF4-FFF2-40B4-BE49-F238E27FC236}">
                <a16:creationId xmlns:a16="http://schemas.microsoft.com/office/drawing/2014/main" id="{56232D9A-7D1A-7AE9-9E30-441A3ED86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31" y="1550344"/>
            <a:ext cx="5438780" cy="7225125"/>
          </a:xfrm>
          <a:prstGeom prst="rect">
            <a:avLst/>
          </a:prstGeom>
        </p:spPr>
      </p:pic>
      <p:pic>
        <p:nvPicPr>
          <p:cNvPr id="17" name="Picture 16" descr="A black and orange poster with white text&#10;&#10;Description automatically generated">
            <a:extLst>
              <a:ext uri="{FF2B5EF4-FFF2-40B4-BE49-F238E27FC236}">
                <a16:creationId xmlns:a16="http://schemas.microsoft.com/office/drawing/2014/main" id="{9E36143F-4A47-A720-FD3D-DB829770F56F}"/>
              </a:ext>
            </a:extLst>
          </p:cNvPr>
          <p:cNvPicPr>
            <a:picLocks noChangeAspect="1"/>
          </p:cNvPicPr>
          <p:nvPr/>
        </p:nvPicPr>
        <p:blipFill>
          <a:blip r:embed="rId4">
            <a:extLst>
              <a:ext uri="{28A0092B-C50C-407E-A947-70E740481C1C}">
                <a14:useLocalDpi xmlns:a14="http://schemas.microsoft.com/office/drawing/2010/main" val="0"/>
              </a:ext>
            </a:extLst>
          </a:blip>
          <a:srcRect b="20057"/>
          <a:stretch/>
        </p:blipFill>
        <p:spPr>
          <a:xfrm>
            <a:off x="6011231" y="978131"/>
            <a:ext cx="6696824" cy="7797338"/>
          </a:xfrm>
          <a:prstGeom prst="rect">
            <a:avLst/>
          </a:prstGeom>
        </p:spPr>
      </p:pic>
    </p:spTree>
    <p:extLst>
      <p:ext uri="{BB962C8B-B14F-4D97-AF65-F5344CB8AC3E}">
        <p14:creationId xmlns:p14="http://schemas.microsoft.com/office/powerpoint/2010/main" val="257491020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774" y="2743084"/>
            <a:ext cx="4741332" cy="373237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B2D059-08C1-AD06-2474-AAA2F00C2B0D}"/>
              </a:ext>
            </a:extLst>
          </p:cNvPr>
          <p:cNvSpPr>
            <a:spLocks noGrp="1"/>
          </p:cNvSpPr>
          <p:nvPr>
            <p:ph type="title"/>
          </p:nvPr>
        </p:nvSpPr>
        <p:spPr>
          <a:xfrm>
            <a:off x="1097280" y="2797889"/>
            <a:ext cx="2804160" cy="3622765"/>
          </a:xfrm>
          <a:noFill/>
        </p:spPr>
        <p:txBody>
          <a:bodyPr vert="horz" lIns="91440" tIns="45720" rIns="91440" bIns="45720" rtlCol="0" anchor="ctr">
            <a:normAutofit/>
          </a:bodyPr>
          <a:lstStyle/>
          <a:p>
            <a:pPr defTabSz="914400" rtl="0">
              <a:lnSpc>
                <a:spcPct val="90000"/>
              </a:lnSpc>
              <a:spcBef>
                <a:spcPct val="0"/>
              </a:spcBef>
            </a:pPr>
            <a:r>
              <a:rPr lang="en-US" sz="4500" kern="1200">
                <a:solidFill>
                  <a:srgbClr val="FFFFFF"/>
                </a:solidFill>
                <a:latin typeface="+mj-lt"/>
                <a:ea typeface="+mj-ea"/>
                <a:cs typeface="+mj-cs"/>
              </a:rPr>
              <a:t>Where to use Heated Towel Racks</a:t>
            </a:r>
          </a:p>
        </p:txBody>
      </p:sp>
      <p:pic>
        <p:nvPicPr>
          <p:cNvPr id="4" name="Picture 3" descr="A bathroom with a shower and a sink&#10;&#10;Description automatically generated">
            <a:extLst>
              <a:ext uri="{FF2B5EF4-FFF2-40B4-BE49-F238E27FC236}">
                <a16:creationId xmlns:a16="http://schemas.microsoft.com/office/drawing/2014/main" id="{76254625-55C2-06A2-A55E-44517A9619B9}"/>
              </a:ext>
            </a:extLst>
          </p:cNvPr>
          <p:cNvPicPr>
            <a:picLocks noChangeAspect="1"/>
          </p:cNvPicPr>
          <p:nvPr/>
        </p:nvPicPr>
        <p:blipFill>
          <a:blip r:embed="rId2">
            <a:extLst>
              <a:ext uri="{28A0092B-C50C-407E-A947-70E740481C1C}">
                <a14:useLocalDpi xmlns:a14="http://schemas.microsoft.com/office/drawing/2010/main" val="0"/>
              </a:ext>
            </a:extLst>
          </a:blip>
          <a:srcRect t="31988" r="-1" b="14011"/>
          <a:stretch/>
        </p:blipFill>
        <p:spPr>
          <a:xfrm>
            <a:off x="5095803" y="2162839"/>
            <a:ext cx="7232747" cy="5424609"/>
          </a:xfrm>
          <a:prstGeom prst="rect">
            <a:avLst/>
          </a:prstGeom>
        </p:spPr>
      </p:pic>
      <p:sp>
        <p:nvSpPr>
          <p:cNvPr id="5" name="Rectangle 4">
            <a:extLst>
              <a:ext uri="{FF2B5EF4-FFF2-40B4-BE49-F238E27FC236}">
                <a16:creationId xmlns:a16="http://schemas.microsoft.com/office/drawing/2014/main" id="{77CB1D9C-E81A-54EC-E8A8-0CC1BEBCACF7}"/>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a:extLst>
              <a:ext uri="{FF2B5EF4-FFF2-40B4-BE49-F238E27FC236}">
                <a16:creationId xmlns:a16="http://schemas.microsoft.com/office/drawing/2014/main" id="{7E62869B-528F-543F-3081-4C5E086B95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37295" y="8962425"/>
            <a:ext cx="3767505" cy="791175"/>
          </a:xfrm>
          <a:prstGeom prst="rect">
            <a:avLst/>
          </a:prstGeom>
        </p:spPr>
      </p:pic>
    </p:spTree>
    <p:extLst>
      <p:ext uri="{BB962C8B-B14F-4D97-AF65-F5344CB8AC3E}">
        <p14:creationId xmlns:p14="http://schemas.microsoft.com/office/powerpoint/2010/main" val="2530143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Bebas Neue"/>
        <a:ea typeface="Bebas Neue"/>
        <a:cs typeface="Bebas Neue"/>
      </a:majorFont>
      <a:minorFont>
        <a:latin typeface="Ropa Sans"/>
        <a:ea typeface="Ropa Sans"/>
        <a:cs typeface="Ropa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Bebas Neue"/>
        <a:ea typeface="Bebas Neue"/>
        <a:cs typeface="Bebas Neue"/>
      </a:majorFont>
      <a:minorFont>
        <a:latin typeface="Ropa Sans"/>
        <a:ea typeface="Ropa Sans"/>
        <a:cs typeface="Ropa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1BF768E5FD444096AACF7DC28DFC2C" ma:contentTypeVersion="2" ma:contentTypeDescription="Create a new document." ma:contentTypeScope="" ma:versionID="93dff6c4ddb133236678a46d6e2405f4">
  <xsd:schema xmlns:xsd="http://www.w3.org/2001/XMLSchema" xmlns:xs="http://www.w3.org/2001/XMLSchema" xmlns:p="http://schemas.microsoft.com/office/2006/metadata/properties" xmlns:ns2="0ede48e2-fc7e-45f8-b875-63b9a31549ba" targetNamespace="http://schemas.microsoft.com/office/2006/metadata/properties" ma:root="true" ma:fieldsID="7f5ac3d27b644c7b5011cae2a1b0c1e4" ns2:_="">
    <xsd:import namespace="0ede48e2-fc7e-45f8-b875-63b9a31549ba"/>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de48e2-fc7e-45f8-b875-63b9a31549b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6C31E4-8C45-4FAC-BFCB-B09E9CE34E63}">
  <ds:schemaRefs>
    <ds:schemaRef ds:uri="0ede48e2-fc7e-45f8-b875-63b9a31549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9DC964-632F-412E-BD2F-05DB9C8420A1}">
  <ds:schemaRefs>
    <ds:schemaRef ds:uri="0ede48e2-fc7e-45f8-b875-63b9a31549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FB77293-ED56-4D9D-AD1D-42B6A12410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2160</TotalTime>
  <Words>2925</Words>
  <Application>Microsoft Office PowerPoint</Application>
  <PresentationFormat>Custom</PresentationFormat>
  <Paragraphs>348</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Ropa Sans</vt:lpstr>
      <vt:lpstr>Helvetica Light</vt:lpstr>
      <vt:lpstr>Helvetica Neue</vt:lpstr>
      <vt:lpstr>Arial</vt:lpstr>
      <vt:lpstr>Roboto</vt:lpstr>
      <vt:lpstr>Bebas Neue</vt:lpstr>
      <vt:lpstr>White</vt:lpstr>
      <vt:lpstr>HEATED TOWEL RACKS   Product Knowledge Training</vt:lpstr>
      <vt:lpstr>Learning Objectives</vt:lpstr>
      <vt:lpstr>Benefits</vt:lpstr>
      <vt:lpstr>Luxury &amp; comfort</vt:lpstr>
      <vt:lpstr>Health &amp; Wellness</vt:lpstr>
      <vt:lpstr>Cost Savings</vt:lpstr>
      <vt:lpstr>Comparison Stats – Water &amp; Electricity</vt:lpstr>
      <vt:lpstr>Comparison Stats &amp; Summary</vt:lpstr>
      <vt:lpstr>Where to use Heated Towel Racks</vt:lpstr>
      <vt:lpstr>Bathrooms</vt:lpstr>
      <vt:lpstr>Wet Area applications – Jeeves &amp; Cape Collections</vt:lpstr>
      <vt:lpstr>Applications: Laundry &amp; Mud Rooms</vt:lpstr>
      <vt:lpstr>Other Applications</vt:lpstr>
      <vt:lpstr>Heating Technology</vt:lpstr>
      <vt:lpstr>Competitive Advantages</vt:lpstr>
      <vt:lpstr>Custom sizes &amp; finishes</vt:lpstr>
      <vt:lpstr>How to sell Heated towel racks</vt:lpstr>
      <vt:lpstr>requirements</vt:lpstr>
      <vt:lpstr>Collections &amp; Accessories</vt:lpstr>
      <vt:lpstr>JEEVES COLLECTION</vt:lpstr>
      <vt:lpstr>Cape COLLECTION</vt:lpstr>
      <vt:lpstr>SIRIO COLLECTION</vt:lpstr>
      <vt:lpstr>QUADRO COLLECTION</vt:lpstr>
      <vt:lpstr>VEGA COLLECTION</vt:lpstr>
      <vt:lpstr>ANTUS COLLECTION</vt:lpstr>
      <vt:lpstr>Modello i Collection</vt:lpstr>
      <vt:lpstr>TRADITIONAL COLLECTION</vt:lpstr>
      <vt:lpstr>RADIANT COLLECTION</vt:lpstr>
      <vt:lpstr>SOLO COLLECTION</vt:lpstr>
      <vt:lpstr>Touch DIGITAL HEAT CONTROLLER</vt:lpstr>
      <vt:lpstr>TIMERS &amp; SWITCHES</vt:lpstr>
      <vt:lpstr>DOUBLE GANG PLATE</vt:lpstr>
      <vt:lpstr>BATHROBE HOOKS</vt:lpstr>
      <vt:lpstr>PowerPoint Presentation</vt:lpstr>
      <vt:lpstr>CUSTOMER SERVICE</vt:lpstr>
      <vt:lpstr>ONLINE RESOURCES</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Towel Warmers:</dc:title>
  <dc:creator>Peter Manidis</dc:creator>
  <cp:lastModifiedBy>Harris Wattles</cp:lastModifiedBy>
  <cp:revision>6</cp:revision>
  <dcterms:modified xsi:type="dcterms:W3CDTF">2024-09-11T18:55:39Z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0x010100ED1BF768E5FD444096AACF7DC28DFC2C</vt:lpwstr>
  </property>
</Properties>
</file>